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8" r:id="rId2"/>
    <p:sldMasterId id="2147483660" r:id="rId3"/>
    <p:sldMasterId id="2147483663" r:id="rId4"/>
    <p:sldMasterId id="2147483666" r:id="rId5"/>
    <p:sldMasterId id="2147483668" r:id="rId6"/>
    <p:sldMasterId id="2147483671" r:id="rId7"/>
    <p:sldMasterId id="2147483673" r:id="rId8"/>
  </p:sldMasterIdLst>
  <p:notesMasterIdLst>
    <p:notesMasterId r:id="rId36"/>
  </p:notesMasterIdLst>
  <p:handoutMasterIdLst>
    <p:handoutMasterId r:id="rId37"/>
  </p:handoutMasterIdLst>
  <p:sldIdLst>
    <p:sldId id="264" r:id="rId9"/>
    <p:sldId id="356" r:id="rId10"/>
    <p:sldId id="320" r:id="rId11"/>
    <p:sldId id="275" r:id="rId12"/>
    <p:sldId id="323" r:id="rId13"/>
    <p:sldId id="347" r:id="rId14"/>
    <p:sldId id="348" r:id="rId15"/>
    <p:sldId id="327" r:id="rId16"/>
    <p:sldId id="339" r:id="rId17"/>
    <p:sldId id="340" r:id="rId18"/>
    <p:sldId id="341" r:id="rId19"/>
    <p:sldId id="342" r:id="rId20"/>
    <p:sldId id="343" r:id="rId21"/>
    <p:sldId id="349" r:id="rId22"/>
    <p:sldId id="350" r:id="rId23"/>
    <p:sldId id="333" r:id="rId24"/>
    <p:sldId id="351" r:id="rId25"/>
    <p:sldId id="352" r:id="rId26"/>
    <p:sldId id="353" r:id="rId27"/>
    <p:sldId id="325" r:id="rId28"/>
    <p:sldId id="354" r:id="rId29"/>
    <p:sldId id="355" r:id="rId30"/>
    <p:sldId id="335" r:id="rId31"/>
    <p:sldId id="330" r:id="rId32"/>
    <p:sldId id="324" r:id="rId33"/>
    <p:sldId id="288" r:id="rId34"/>
    <p:sldId id="291"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46"/>
    <a:srgbClr val="A3A3A9"/>
    <a:srgbClr val="7F7F7F"/>
    <a:srgbClr val="666666"/>
    <a:srgbClr val="D4D4D6"/>
    <a:srgbClr val="02060A"/>
    <a:srgbClr val="1C1F2A"/>
    <a:srgbClr val="303039"/>
    <a:srgbClr val="ADABB2"/>
    <a:srgbClr val="1716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3059" autoAdjust="0"/>
  </p:normalViewPr>
  <p:slideViewPr>
    <p:cSldViewPr snapToGrid="0" snapToObjects="1">
      <p:cViewPr varScale="1">
        <p:scale>
          <a:sx n="54" d="100"/>
          <a:sy n="54" d="100"/>
        </p:scale>
        <p:origin x="408" y="4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E1A13-F096-4587-BD40-B69390B2F402}"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8341E854-1B2E-49DD-B09A-AAB1A104CB71}">
      <dgm:prSet/>
      <dgm:spPr>
        <a:solidFill>
          <a:srgbClr val="A3A3A9"/>
        </a:solidFill>
      </dgm:spPr>
      <dgm:t>
        <a:bodyPr/>
        <a:lstStyle/>
        <a:p>
          <a:pPr rtl="0"/>
          <a:r>
            <a:rPr lang="en-GB" b="0" i="0" baseline="0" dirty="0"/>
            <a:t>Protected characteristics</a:t>
          </a:r>
          <a:endParaRPr lang="en-GB" dirty="0"/>
        </a:p>
      </dgm:t>
    </dgm:pt>
    <dgm:pt modelId="{2BA89D47-1347-4D43-BAAB-8F2731E8BBE2}" type="parTrans" cxnId="{B14B50B6-842B-423C-AE63-26ED4FFF9D81}">
      <dgm:prSet/>
      <dgm:spPr/>
      <dgm:t>
        <a:bodyPr/>
        <a:lstStyle/>
        <a:p>
          <a:endParaRPr lang="en-US"/>
        </a:p>
      </dgm:t>
    </dgm:pt>
    <dgm:pt modelId="{113B482C-9A09-42F8-8E68-225513C03032}" type="sibTrans" cxnId="{B14B50B6-842B-423C-AE63-26ED4FFF9D81}">
      <dgm:prSet/>
      <dgm:spPr/>
      <dgm:t>
        <a:bodyPr/>
        <a:lstStyle/>
        <a:p>
          <a:endParaRPr lang="en-US"/>
        </a:p>
      </dgm:t>
    </dgm:pt>
    <dgm:pt modelId="{0E237311-7BFD-4AA2-B37B-BBFE84435126}">
      <dgm:prSet/>
      <dgm:spPr>
        <a:solidFill>
          <a:schemeClr val="tx1"/>
        </a:solidFill>
      </dgm:spPr>
      <dgm:t>
        <a:bodyPr/>
        <a:lstStyle/>
        <a:p>
          <a:pPr rtl="0"/>
          <a:r>
            <a:rPr lang="en-GB" baseline="0" dirty="0"/>
            <a:t>Race</a:t>
          </a:r>
          <a:endParaRPr lang="en-GB" dirty="0"/>
        </a:p>
      </dgm:t>
    </dgm:pt>
    <dgm:pt modelId="{5E851E44-7C33-448D-8A22-86E56CB1A954}" type="parTrans" cxnId="{CF18BFB5-3EA7-46B2-AA0D-4D928AC595D4}">
      <dgm:prSet/>
      <dgm:spPr>
        <a:ln>
          <a:solidFill>
            <a:srgbClr val="A3A3A9"/>
          </a:solidFill>
        </a:ln>
      </dgm:spPr>
      <dgm:t>
        <a:bodyPr/>
        <a:lstStyle/>
        <a:p>
          <a:endParaRPr lang="en-US"/>
        </a:p>
      </dgm:t>
    </dgm:pt>
    <dgm:pt modelId="{E77387FC-DB24-42BF-9463-9C15123452AA}" type="sibTrans" cxnId="{CF18BFB5-3EA7-46B2-AA0D-4D928AC595D4}">
      <dgm:prSet/>
      <dgm:spPr/>
      <dgm:t>
        <a:bodyPr/>
        <a:lstStyle/>
        <a:p>
          <a:endParaRPr lang="en-US"/>
        </a:p>
      </dgm:t>
    </dgm:pt>
    <dgm:pt modelId="{F72A342F-1F41-4AA0-8B31-AF0E1940A199}">
      <dgm:prSet/>
      <dgm:spPr>
        <a:solidFill>
          <a:schemeClr val="tx1"/>
        </a:solidFill>
      </dgm:spPr>
      <dgm:t>
        <a:bodyPr/>
        <a:lstStyle/>
        <a:p>
          <a:pPr rtl="0"/>
          <a:r>
            <a:rPr lang="en-GB" baseline="0" dirty="0"/>
            <a:t>Sexual orientation</a:t>
          </a:r>
          <a:endParaRPr lang="en-GB" dirty="0"/>
        </a:p>
      </dgm:t>
    </dgm:pt>
    <dgm:pt modelId="{592387D7-87C1-477E-AD59-04EEBB9327BB}" type="parTrans" cxnId="{7D7BC080-91E8-4773-AA1F-8B5517156AB6}">
      <dgm:prSet/>
      <dgm:spPr>
        <a:ln>
          <a:solidFill>
            <a:srgbClr val="A3A3A9"/>
          </a:solidFill>
        </a:ln>
      </dgm:spPr>
      <dgm:t>
        <a:bodyPr/>
        <a:lstStyle/>
        <a:p>
          <a:endParaRPr lang="en-US"/>
        </a:p>
      </dgm:t>
    </dgm:pt>
    <dgm:pt modelId="{3204B87C-8F95-4CD6-B7A2-9327B245B5DA}" type="sibTrans" cxnId="{7D7BC080-91E8-4773-AA1F-8B5517156AB6}">
      <dgm:prSet/>
      <dgm:spPr/>
      <dgm:t>
        <a:bodyPr/>
        <a:lstStyle/>
        <a:p>
          <a:endParaRPr lang="en-US"/>
        </a:p>
      </dgm:t>
    </dgm:pt>
    <dgm:pt modelId="{2669216B-641D-4A0A-B728-9711B7E4B6FC}">
      <dgm:prSet/>
      <dgm:spPr>
        <a:solidFill>
          <a:schemeClr val="tx1"/>
        </a:solidFill>
      </dgm:spPr>
      <dgm:t>
        <a:bodyPr/>
        <a:lstStyle/>
        <a:p>
          <a:pPr rtl="0"/>
          <a:r>
            <a:rPr lang="en-GB" dirty="0"/>
            <a:t>Sex</a:t>
          </a:r>
        </a:p>
      </dgm:t>
    </dgm:pt>
    <dgm:pt modelId="{0989E729-521D-4D84-9B8E-CF45244F4381}" type="parTrans" cxnId="{92032998-60FE-4AB2-94DF-62E4B19D8BCD}">
      <dgm:prSet/>
      <dgm:spPr>
        <a:ln>
          <a:solidFill>
            <a:srgbClr val="A3A3A9"/>
          </a:solidFill>
        </a:ln>
      </dgm:spPr>
      <dgm:t>
        <a:bodyPr/>
        <a:lstStyle/>
        <a:p>
          <a:endParaRPr lang="en-US"/>
        </a:p>
      </dgm:t>
    </dgm:pt>
    <dgm:pt modelId="{635274B8-4C85-4884-B277-73356FE4F744}" type="sibTrans" cxnId="{92032998-60FE-4AB2-94DF-62E4B19D8BCD}">
      <dgm:prSet/>
      <dgm:spPr/>
      <dgm:t>
        <a:bodyPr/>
        <a:lstStyle/>
        <a:p>
          <a:endParaRPr lang="en-US"/>
        </a:p>
      </dgm:t>
    </dgm:pt>
    <dgm:pt modelId="{57388A2B-6CD5-4E58-B1BC-0A122BE4149B}">
      <dgm:prSet/>
      <dgm:spPr>
        <a:solidFill>
          <a:schemeClr val="tx1"/>
        </a:solidFill>
      </dgm:spPr>
      <dgm:t>
        <a:bodyPr/>
        <a:lstStyle/>
        <a:p>
          <a:pPr rtl="0"/>
          <a:r>
            <a:rPr lang="en-GB" baseline="0" dirty="0"/>
            <a:t>Gender reassignment</a:t>
          </a:r>
          <a:endParaRPr lang="en-GB" dirty="0"/>
        </a:p>
      </dgm:t>
    </dgm:pt>
    <dgm:pt modelId="{5373AD50-11CE-4CC6-A56E-49674C5BA300}" type="parTrans" cxnId="{2FEDD85F-E8BC-49AA-8F70-D3830B251EBA}">
      <dgm:prSet/>
      <dgm:spPr>
        <a:ln>
          <a:solidFill>
            <a:srgbClr val="A3A3A9"/>
          </a:solidFill>
        </a:ln>
      </dgm:spPr>
      <dgm:t>
        <a:bodyPr/>
        <a:lstStyle/>
        <a:p>
          <a:endParaRPr lang="en-US"/>
        </a:p>
      </dgm:t>
    </dgm:pt>
    <dgm:pt modelId="{0D649509-BA2F-4082-9B60-A246C578D823}" type="sibTrans" cxnId="{2FEDD85F-E8BC-49AA-8F70-D3830B251EBA}">
      <dgm:prSet/>
      <dgm:spPr/>
      <dgm:t>
        <a:bodyPr/>
        <a:lstStyle/>
        <a:p>
          <a:endParaRPr lang="en-US"/>
        </a:p>
      </dgm:t>
    </dgm:pt>
    <dgm:pt modelId="{B1B42FFC-A8F7-4953-8553-F39D246B203C}">
      <dgm:prSet/>
      <dgm:spPr>
        <a:solidFill>
          <a:schemeClr val="tx1"/>
        </a:solidFill>
      </dgm:spPr>
      <dgm:t>
        <a:bodyPr/>
        <a:lstStyle/>
        <a:p>
          <a:pPr rtl="0"/>
          <a:r>
            <a:rPr lang="en-GB" baseline="0" dirty="0"/>
            <a:t>Pregnancy and maternity</a:t>
          </a:r>
          <a:endParaRPr lang="en-GB" dirty="0"/>
        </a:p>
      </dgm:t>
    </dgm:pt>
    <dgm:pt modelId="{2A6E1002-8342-4631-ADE4-4E85AC0DA26F}" type="parTrans" cxnId="{27F8CE9F-5028-4779-90D5-FAAE0B268A5C}">
      <dgm:prSet/>
      <dgm:spPr>
        <a:ln>
          <a:solidFill>
            <a:srgbClr val="A3A3A9"/>
          </a:solidFill>
        </a:ln>
      </dgm:spPr>
      <dgm:t>
        <a:bodyPr/>
        <a:lstStyle/>
        <a:p>
          <a:endParaRPr lang="en-US"/>
        </a:p>
      </dgm:t>
    </dgm:pt>
    <dgm:pt modelId="{F21F8F37-E995-40BE-956D-F1098DBED27B}" type="sibTrans" cxnId="{27F8CE9F-5028-4779-90D5-FAAE0B268A5C}">
      <dgm:prSet/>
      <dgm:spPr/>
      <dgm:t>
        <a:bodyPr/>
        <a:lstStyle/>
        <a:p>
          <a:endParaRPr lang="en-US"/>
        </a:p>
      </dgm:t>
    </dgm:pt>
    <dgm:pt modelId="{885EEBFD-1CEA-43B8-BF07-80A6CB8312AE}">
      <dgm:prSet/>
      <dgm:spPr>
        <a:solidFill>
          <a:schemeClr val="tx1"/>
        </a:solidFill>
      </dgm:spPr>
      <dgm:t>
        <a:bodyPr/>
        <a:lstStyle/>
        <a:p>
          <a:pPr rtl="0"/>
          <a:r>
            <a:rPr lang="en-GB" baseline="0" dirty="0"/>
            <a:t>Age</a:t>
          </a:r>
          <a:endParaRPr lang="en-GB" dirty="0"/>
        </a:p>
      </dgm:t>
    </dgm:pt>
    <dgm:pt modelId="{4B65E9F1-156E-4731-B56D-D1342AD8A450}" type="parTrans" cxnId="{1350F4E8-19DE-488A-976D-C2B33FCAAC60}">
      <dgm:prSet/>
      <dgm:spPr>
        <a:ln>
          <a:solidFill>
            <a:srgbClr val="A3A3A9"/>
          </a:solidFill>
        </a:ln>
      </dgm:spPr>
      <dgm:t>
        <a:bodyPr/>
        <a:lstStyle/>
        <a:p>
          <a:endParaRPr lang="en-US"/>
        </a:p>
      </dgm:t>
    </dgm:pt>
    <dgm:pt modelId="{749CF226-09C1-4894-A859-A55A7D0313C1}" type="sibTrans" cxnId="{1350F4E8-19DE-488A-976D-C2B33FCAAC60}">
      <dgm:prSet/>
      <dgm:spPr/>
      <dgm:t>
        <a:bodyPr/>
        <a:lstStyle/>
        <a:p>
          <a:endParaRPr lang="en-US"/>
        </a:p>
      </dgm:t>
    </dgm:pt>
    <dgm:pt modelId="{C4D2FFF4-B3B2-474F-8440-07795CF168ED}">
      <dgm:prSet/>
      <dgm:spPr>
        <a:solidFill>
          <a:srgbClr val="E40046"/>
        </a:solidFill>
      </dgm:spPr>
      <dgm:t>
        <a:bodyPr/>
        <a:lstStyle/>
        <a:p>
          <a:pPr rtl="0"/>
          <a:r>
            <a:rPr lang="en-GB" baseline="0" dirty="0"/>
            <a:t>Disability</a:t>
          </a:r>
          <a:endParaRPr lang="en-GB" dirty="0"/>
        </a:p>
      </dgm:t>
    </dgm:pt>
    <dgm:pt modelId="{C22073CF-C31E-4DD7-B0DC-4ADFC15ADBCA}" type="parTrans" cxnId="{F25D19FC-AEAB-48F6-BACE-3973B0F48843}">
      <dgm:prSet/>
      <dgm:spPr>
        <a:ln>
          <a:solidFill>
            <a:srgbClr val="A3A3A9"/>
          </a:solidFill>
        </a:ln>
      </dgm:spPr>
      <dgm:t>
        <a:bodyPr/>
        <a:lstStyle/>
        <a:p>
          <a:endParaRPr lang="en-US"/>
        </a:p>
      </dgm:t>
    </dgm:pt>
    <dgm:pt modelId="{DB70A0CD-B797-48AF-A058-6C5342FF7F96}" type="sibTrans" cxnId="{F25D19FC-AEAB-48F6-BACE-3973B0F48843}">
      <dgm:prSet/>
      <dgm:spPr/>
      <dgm:t>
        <a:bodyPr/>
        <a:lstStyle/>
        <a:p>
          <a:endParaRPr lang="en-US"/>
        </a:p>
      </dgm:t>
    </dgm:pt>
    <dgm:pt modelId="{6B01D04E-833E-4ACE-9C5C-927BB19E2E58}" type="pres">
      <dgm:prSet presAssocID="{B15E1A13-F096-4587-BD40-B69390B2F402}" presName="Name0" presStyleCnt="0">
        <dgm:presLayoutVars>
          <dgm:chMax val="1"/>
          <dgm:chPref val="1"/>
          <dgm:dir/>
          <dgm:animOne val="branch"/>
          <dgm:animLvl val="lvl"/>
        </dgm:presLayoutVars>
      </dgm:prSet>
      <dgm:spPr/>
    </dgm:pt>
    <dgm:pt modelId="{7F880CDB-1498-4C55-B5C6-5080CA3A3987}" type="pres">
      <dgm:prSet presAssocID="{8341E854-1B2E-49DD-B09A-AAB1A104CB71}" presName="singleCycle" presStyleCnt="0"/>
      <dgm:spPr/>
    </dgm:pt>
    <dgm:pt modelId="{131632F2-9A15-4ACC-95C6-9A62CD68ACBF}" type="pres">
      <dgm:prSet presAssocID="{8341E854-1B2E-49DD-B09A-AAB1A104CB71}" presName="singleCenter" presStyleLbl="node1" presStyleIdx="0" presStyleCnt="8" custScaleX="174591" custScaleY="136874">
        <dgm:presLayoutVars>
          <dgm:chMax val="7"/>
          <dgm:chPref val="7"/>
        </dgm:presLayoutVars>
      </dgm:prSet>
      <dgm:spPr/>
    </dgm:pt>
    <dgm:pt modelId="{36FB13F4-557B-4171-B298-3AA5E6AE13D3}" type="pres">
      <dgm:prSet presAssocID="{5E851E44-7C33-448D-8A22-86E56CB1A954}" presName="Name56" presStyleLbl="parChTrans1D2" presStyleIdx="0" presStyleCnt="7"/>
      <dgm:spPr/>
    </dgm:pt>
    <dgm:pt modelId="{D51671E5-7CA7-47E0-9E22-00A9F28E8C2E}" type="pres">
      <dgm:prSet presAssocID="{0E237311-7BFD-4AA2-B37B-BBFE84435126}" presName="text0" presStyleLbl="node1" presStyleIdx="1" presStyleCnt="8" custScaleX="158952" custScaleY="101791" custRadScaleRad="92890" custRadScaleInc="0">
        <dgm:presLayoutVars>
          <dgm:bulletEnabled val="1"/>
        </dgm:presLayoutVars>
      </dgm:prSet>
      <dgm:spPr/>
    </dgm:pt>
    <dgm:pt modelId="{3441CCA0-C118-4E9B-B6CD-1D6B8EB99E2D}" type="pres">
      <dgm:prSet presAssocID="{592387D7-87C1-477E-AD59-04EEBB9327BB}" presName="Name56" presStyleLbl="parChTrans1D2" presStyleIdx="1" presStyleCnt="7"/>
      <dgm:spPr/>
    </dgm:pt>
    <dgm:pt modelId="{CBE9FCC8-239C-4D0C-8B21-39D62EE3F1AF}" type="pres">
      <dgm:prSet presAssocID="{F72A342F-1F41-4AA0-8B31-AF0E1940A199}" presName="text0" presStyleLbl="node1" presStyleIdx="2" presStyleCnt="8" custScaleX="207222" custScaleY="125158" custRadScaleRad="163261" custRadScaleInc="37374">
        <dgm:presLayoutVars>
          <dgm:bulletEnabled val="1"/>
        </dgm:presLayoutVars>
      </dgm:prSet>
      <dgm:spPr/>
    </dgm:pt>
    <dgm:pt modelId="{C70AC82F-6305-4454-BBCD-12DA75BB58A2}" type="pres">
      <dgm:prSet presAssocID="{0989E729-521D-4D84-9B8E-CF45244F4381}" presName="Name56" presStyleLbl="parChTrans1D2" presStyleIdx="2" presStyleCnt="7"/>
      <dgm:spPr/>
    </dgm:pt>
    <dgm:pt modelId="{144C615C-ED92-43A6-9DE1-5D25A0B0AEFD}" type="pres">
      <dgm:prSet presAssocID="{2669216B-641D-4A0A-B728-9711B7E4B6FC}" presName="text0" presStyleLbl="node1" presStyleIdx="3" presStyleCnt="8" custScaleX="140691" custScaleY="114172" custRadScaleRad="197578" custRadScaleInc="-52859">
        <dgm:presLayoutVars>
          <dgm:bulletEnabled val="1"/>
        </dgm:presLayoutVars>
      </dgm:prSet>
      <dgm:spPr/>
    </dgm:pt>
    <dgm:pt modelId="{423E451F-886D-4ACC-92DF-09A520874B72}" type="pres">
      <dgm:prSet presAssocID="{5373AD50-11CE-4CC6-A56E-49674C5BA300}" presName="Name56" presStyleLbl="parChTrans1D2" presStyleIdx="3" presStyleCnt="7"/>
      <dgm:spPr/>
    </dgm:pt>
    <dgm:pt modelId="{C5F8626E-EBBF-4357-8A10-979B10DBB799}" type="pres">
      <dgm:prSet presAssocID="{57388A2B-6CD5-4E58-B1BC-0A122BE4149B}" presName="text0" presStyleLbl="node1" presStyleIdx="4" presStyleCnt="8" custScaleX="235281" custScaleY="147755" custRadScaleRad="156799" custRadScaleInc="-125193">
        <dgm:presLayoutVars>
          <dgm:bulletEnabled val="1"/>
        </dgm:presLayoutVars>
      </dgm:prSet>
      <dgm:spPr/>
    </dgm:pt>
    <dgm:pt modelId="{EC451DC9-5107-4455-BED4-5FEA857D4EE3}" type="pres">
      <dgm:prSet presAssocID="{2A6E1002-8342-4631-ADE4-4E85AC0DA26F}" presName="Name56" presStyleLbl="parChTrans1D2" presStyleIdx="4" presStyleCnt="7"/>
      <dgm:spPr/>
    </dgm:pt>
    <dgm:pt modelId="{49E6F18A-331C-4682-8100-23A8551B73F3}" type="pres">
      <dgm:prSet presAssocID="{B1B42FFC-A8F7-4953-8553-F39D246B203C}" presName="text0" presStyleLbl="node1" presStyleIdx="5" presStyleCnt="8" custScaleX="241280" custScaleY="138984" custRadScaleRad="154331" custRadScaleInc="119284">
        <dgm:presLayoutVars>
          <dgm:bulletEnabled val="1"/>
        </dgm:presLayoutVars>
      </dgm:prSet>
      <dgm:spPr/>
    </dgm:pt>
    <dgm:pt modelId="{8CA1EE40-66F0-4031-A151-F7344827C7B3}" type="pres">
      <dgm:prSet presAssocID="{4B65E9F1-156E-4731-B56D-D1342AD8A450}" presName="Name56" presStyleLbl="parChTrans1D2" presStyleIdx="5" presStyleCnt="7"/>
      <dgm:spPr/>
    </dgm:pt>
    <dgm:pt modelId="{B7173092-BE7B-4687-B85B-119EF1BA2321}" type="pres">
      <dgm:prSet presAssocID="{885EEBFD-1CEA-43B8-BF07-80A6CB8312AE}" presName="text0" presStyleLbl="node1" presStyleIdx="6" presStyleCnt="8" custScaleX="118908" custScaleY="119277" custRadScaleRad="186953" custRadScaleInc="52379">
        <dgm:presLayoutVars>
          <dgm:bulletEnabled val="1"/>
        </dgm:presLayoutVars>
      </dgm:prSet>
      <dgm:spPr/>
    </dgm:pt>
    <dgm:pt modelId="{ED737F9A-F588-49F7-87E2-D16374663A88}" type="pres">
      <dgm:prSet presAssocID="{C22073CF-C31E-4DD7-B0DC-4ADFC15ADBCA}" presName="Name56" presStyleLbl="parChTrans1D2" presStyleIdx="6" presStyleCnt="7"/>
      <dgm:spPr/>
    </dgm:pt>
    <dgm:pt modelId="{85B59F68-64B8-41FF-BCF3-D0E2BA307128}" type="pres">
      <dgm:prSet presAssocID="{C4D2FFF4-B3B2-474F-8440-07795CF168ED}" presName="text0" presStyleLbl="node1" presStyleIdx="7" presStyleCnt="8" custScaleX="189502" custScaleY="119272" custRadScaleRad="167700" custRadScaleInc="-47869">
        <dgm:presLayoutVars>
          <dgm:bulletEnabled val="1"/>
        </dgm:presLayoutVars>
      </dgm:prSet>
      <dgm:spPr/>
    </dgm:pt>
  </dgm:ptLst>
  <dgm:cxnLst>
    <dgm:cxn modelId="{84120919-90E2-4F0B-9454-4E715B9FF291}" type="presOf" srcId="{0E237311-7BFD-4AA2-B37B-BBFE84435126}" destId="{D51671E5-7CA7-47E0-9E22-00A9F28E8C2E}" srcOrd="0" destOrd="0" presId="urn:microsoft.com/office/officeart/2008/layout/RadialCluster"/>
    <dgm:cxn modelId="{BFA51326-8C41-4218-A747-F2D6D3B41305}" type="presOf" srcId="{5373AD50-11CE-4CC6-A56E-49674C5BA300}" destId="{423E451F-886D-4ACC-92DF-09A520874B72}" srcOrd="0" destOrd="0" presId="urn:microsoft.com/office/officeart/2008/layout/RadialCluster"/>
    <dgm:cxn modelId="{2FEDD85F-E8BC-49AA-8F70-D3830B251EBA}" srcId="{8341E854-1B2E-49DD-B09A-AAB1A104CB71}" destId="{57388A2B-6CD5-4E58-B1BC-0A122BE4149B}" srcOrd="3" destOrd="0" parTransId="{5373AD50-11CE-4CC6-A56E-49674C5BA300}" sibTransId="{0D649509-BA2F-4082-9B60-A246C578D823}"/>
    <dgm:cxn modelId="{3BCBB249-5DD1-456F-A208-F9DF5BAF4A12}" type="presOf" srcId="{2A6E1002-8342-4631-ADE4-4E85AC0DA26F}" destId="{EC451DC9-5107-4455-BED4-5FEA857D4EE3}" srcOrd="0" destOrd="0" presId="urn:microsoft.com/office/officeart/2008/layout/RadialCluster"/>
    <dgm:cxn modelId="{45F9F152-D6F8-431C-AD54-6609EDF33433}" type="presOf" srcId="{F72A342F-1F41-4AA0-8B31-AF0E1940A199}" destId="{CBE9FCC8-239C-4D0C-8B21-39D62EE3F1AF}" srcOrd="0" destOrd="0" presId="urn:microsoft.com/office/officeart/2008/layout/RadialCluster"/>
    <dgm:cxn modelId="{10801676-F59F-4565-BA9F-6CE780BE017A}" type="presOf" srcId="{B1B42FFC-A8F7-4953-8553-F39D246B203C}" destId="{49E6F18A-331C-4682-8100-23A8551B73F3}" srcOrd="0" destOrd="0" presId="urn:microsoft.com/office/officeart/2008/layout/RadialCluster"/>
    <dgm:cxn modelId="{7D7BC080-91E8-4773-AA1F-8B5517156AB6}" srcId="{8341E854-1B2E-49DD-B09A-AAB1A104CB71}" destId="{F72A342F-1F41-4AA0-8B31-AF0E1940A199}" srcOrd="1" destOrd="0" parTransId="{592387D7-87C1-477E-AD59-04EEBB9327BB}" sibTransId="{3204B87C-8F95-4CD6-B7A2-9327B245B5DA}"/>
    <dgm:cxn modelId="{92032998-60FE-4AB2-94DF-62E4B19D8BCD}" srcId="{8341E854-1B2E-49DD-B09A-AAB1A104CB71}" destId="{2669216B-641D-4A0A-B728-9711B7E4B6FC}" srcOrd="2" destOrd="0" parTransId="{0989E729-521D-4D84-9B8E-CF45244F4381}" sibTransId="{635274B8-4C85-4884-B277-73356FE4F744}"/>
    <dgm:cxn modelId="{27F8CE9F-5028-4779-90D5-FAAE0B268A5C}" srcId="{8341E854-1B2E-49DD-B09A-AAB1A104CB71}" destId="{B1B42FFC-A8F7-4953-8553-F39D246B203C}" srcOrd="4" destOrd="0" parTransId="{2A6E1002-8342-4631-ADE4-4E85AC0DA26F}" sibTransId="{F21F8F37-E995-40BE-956D-F1098DBED27B}"/>
    <dgm:cxn modelId="{53CB61B5-8FF5-4CA4-AB38-7FB0E9279462}" type="presOf" srcId="{885EEBFD-1CEA-43B8-BF07-80A6CB8312AE}" destId="{B7173092-BE7B-4687-B85B-119EF1BA2321}" srcOrd="0" destOrd="0" presId="urn:microsoft.com/office/officeart/2008/layout/RadialCluster"/>
    <dgm:cxn modelId="{FD336CB5-55D7-41F9-9DD8-8FD8CC4CA18D}" type="presOf" srcId="{5E851E44-7C33-448D-8A22-86E56CB1A954}" destId="{36FB13F4-557B-4171-B298-3AA5E6AE13D3}" srcOrd="0" destOrd="0" presId="urn:microsoft.com/office/officeart/2008/layout/RadialCluster"/>
    <dgm:cxn modelId="{CF18BFB5-3EA7-46B2-AA0D-4D928AC595D4}" srcId="{8341E854-1B2E-49DD-B09A-AAB1A104CB71}" destId="{0E237311-7BFD-4AA2-B37B-BBFE84435126}" srcOrd="0" destOrd="0" parTransId="{5E851E44-7C33-448D-8A22-86E56CB1A954}" sibTransId="{E77387FC-DB24-42BF-9463-9C15123452AA}"/>
    <dgm:cxn modelId="{FDA8E5B5-0F75-4F5F-9A5B-1A01E0246D5F}" type="presOf" srcId="{8341E854-1B2E-49DD-B09A-AAB1A104CB71}" destId="{131632F2-9A15-4ACC-95C6-9A62CD68ACBF}" srcOrd="0" destOrd="0" presId="urn:microsoft.com/office/officeart/2008/layout/RadialCluster"/>
    <dgm:cxn modelId="{B14B50B6-842B-423C-AE63-26ED4FFF9D81}" srcId="{B15E1A13-F096-4587-BD40-B69390B2F402}" destId="{8341E854-1B2E-49DD-B09A-AAB1A104CB71}" srcOrd="0" destOrd="0" parTransId="{2BA89D47-1347-4D43-BAAB-8F2731E8BBE2}" sibTransId="{113B482C-9A09-42F8-8E68-225513C03032}"/>
    <dgm:cxn modelId="{9D8AC4BF-6603-4886-A09E-8EACA472DF15}" type="presOf" srcId="{57388A2B-6CD5-4E58-B1BC-0A122BE4149B}" destId="{C5F8626E-EBBF-4357-8A10-979B10DBB799}" srcOrd="0" destOrd="0" presId="urn:microsoft.com/office/officeart/2008/layout/RadialCluster"/>
    <dgm:cxn modelId="{9A3499DE-E2DB-434A-9559-041DEEED838F}" type="presOf" srcId="{0989E729-521D-4D84-9B8E-CF45244F4381}" destId="{C70AC82F-6305-4454-BBCD-12DA75BB58A2}" srcOrd="0" destOrd="0" presId="urn:microsoft.com/office/officeart/2008/layout/RadialCluster"/>
    <dgm:cxn modelId="{18FCF2E3-AEF1-4DD8-B7C6-7A4A06C6BA58}" type="presOf" srcId="{C4D2FFF4-B3B2-474F-8440-07795CF168ED}" destId="{85B59F68-64B8-41FF-BCF3-D0E2BA307128}" srcOrd="0" destOrd="0" presId="urn:microsoft.com/office/officeart/2008/layout/RadialCluster"/>
    <dgm:cxn modelId="{132F6EE4-4021-4F32-AE5C-246B98BC35AA}" type="presOf" srcId="{4B65E9F1-156E-4731-B56D-D1342AD8A450}" destId="{8CA1EE40-66F0-4031-A151-F7344827C7B3}" srcOrd="0" destOrd="0" presId="urn:microsoft.com/office/officeart/2008/layout/RadialCluster"/>
    <dgm:cxn modelId="{1350F4E8-19DE-488A-976D-C2B33FCAAC60}" srcId="{8341E854-1B2E-49DD-B09A-AAB1A104CB71}" destId="{885EEBFD-1CEA-43B8-BF07-80A6CB8312AE}" srcOrd="5" destOrd="0" parTransId="{4B65E9F1-156E-4731-B56D-D1342AD8A450}" sibTransId="{749CF226-09C1-4894-A859-A55A7D0313C1}"/>
    <dgm:cxn modelId="{95FD4FF1-ADCF-4267-8BFB-F780A0BC6048}" type="presOf" srcId="{592387D7-87C1-477E-AD59-04EEBB9327BB}" destId="{3441CCA0-C118-4E9B-B6CD-1D6B8EB99E2D}" srcOrd="0" destOrd="0" presId="urn:microsoft.com/office/officeart/2008/layout/RadialCluster"/>
    <dgm:cxn modelId="{F5182FF8-C773-44C2-B2EF-A944FEBC4FCE}" type="presOf" srcId="{C22073CF-C31E-4DD7-B0DC-4ADFC15ADBCA}" destId="{ED737F9A-F588-49F7-87E2-D16374663A88}" srcOrd="0" destOrd="0" presId="urn:microsoft.com/office/officeart/2008/layout/RadialCluster"/>
    <dgm:cxn modelId="{3A8257FA-2902-47DA-92F1-AEB618AA8784}" type="presOf" srcId="{B15E1A13-F096-4587-BD40-B69390B2F402}" destId="{6B01D04E-833E-4ACE-9C5C-927BB19E2E58}" srcOrd="0" destOrd="0" presId="urn:microsoft.com/office/officeart/2008/layout/RadialCluster"/>
    <dgm:cxn modelId="{798A7BFA-5AD4-4E8F-9E19-BA83821C7F50}" type="presOf" srcId="{2669216B-641D-4A0A-B728-9711B7E4B6FC}" destId="{144C615C-ED92-43A6-9DE1-5D25A0B0AEFD}" srcOrd="0" destOrd="0" presId="urn:microsoft.com/office/officeart/2008/layout/RadialCluster"/>
    <dgm:cxn modelId="{F25D19FC-AEAB-48F6-BACE-3973B0F48843}" srcId="{8341E854-1B2E-49DD-B09A-AAB1A104CB71}" destId="{C4D2FFF4-B3B2-474F-8440-07795CF168ED}" srcOrd="6" destOrd="0" parTransId="{C22073CF-C31E-4DD7-B0DC-4ADFC15ADBCA}" sibTransId="{DB70A0CD-B797-48AF-A058-6C5342FF7F96}"/>
    <dgm:cxn modelId="{48855A55-7526-4A33-88DB-F7063C8CBC79}" type="presParOf" srcId="{6B01D04E-833E-4ACE-9C5C-927BB19E2E58}" destId="{7F880CDB-1498-4C55-B5C6-5080CA3A3987}" srcOrd="0" destOrd="0" presId="urn:microsoft.com/office/officeart/2008/layout/RadialCluster"/>
    <dgm:cxn modelId="{75E4F0BE-F327-481E-A75C-F90BCB43E94D}" type="presParOf" srcId="{7F880CDB-1498-4C55-B5C6-5080CA3A3987}" destId="{131632F2-9A15-4ACC-95C6-9A62CD68ACBF}" srcOrd="0" destOrd="0" presId="urn:microsoft.com/office/officeart/2008/layout/RadialCluster"/>
    <dgm:cxn modelId="{E762A988-7006-4464-B236-DC5A03B89610}" type="presParOf" srcId="{7F880CDB-1498-4C55-B5C6-5080CA3A3987}" destId="{36FB13F4-557B-4171-B298-3AA5E6AE13D3}" srcOrd="1" destOrd="0" presId="urn:microsoft.com/office/officeart/2008/layout/RadialCluster"/>
    <dgm:cxn modelId="{51B48402-30B4-4BF2-BBDC-72D63E6547FB}" type="presParOf" srcId="{7F880CDB-1498-4C55-B5C6-5080CA3A3987}" destId="{D51671E5-7CA7-47E0-9E22-00A9F28E8C2E}" srcOrd="2" destOrd="0" presId="urn:microsoft.com/office/officeart/2008/layout/RadialCluster"/>
    <dgm:cxn modelId="{C54EF00D-7CEB-43B6-9D6F-4BF8085A9F34}" type="presParOf" srcId="{7F880CDB-1498-4C55-B5C6-5080CA3A3987}" destId="{3441CCA0-C118-4E9B-B6CD-1D6B8EB99E2D}" srcOrd="3" destOrd="0" presId="urn:microsoft.com/office/officeart/2008/layout/RadialCluster"/>
    <dgm:cxn modelId="{E0F52181-6AFD-4286-84E0-FB36FD0E1304}" type="presParOf" srcId="{7F880CDB-1498-4C55-B5C6-5080CA3A3987}" destId="{CBE9FCC8-239C-4D0C-8B21-39D62EE3F1AF}" srcOrd="4" destOrd="0" presId="urn:microsoft.com/office/officeart/2008/layout/RadialCluster"/>
    <dgm:cxn modelId="{857E3BE1-AF76-468F-B7E1-2E423900BC8F}" type="presParOf" srcId="{7F880CDB-1498-4C55-B5C6-5080CA3A3987}" destId="{C70AC82F-6305-4454-BBCD-12DA75BB58A2}" srcOrd="5" destOrd="0" presId="urn:microsoft.com/office/officeart/2008/layout/RadialCluster"/>
    <dgm:cxn modelId="{1E5B181D-250E-47D9-9504-A0D7163BF81C}" type="presParOf" srcId="{7F880CDB-1498-4C55-B5C6-5080CA3A3987}" destId="{144C615C-ED92-43A6-9DE1-5D25A0B0AEFD}" srcOrd="6" destOrd="0" presId="urn:microsoft.com/office/officeart/2008/layout/RadialCluster"/>
    <dgm:cxn modelId="{7F2C0A79-4F4F-4AAF-9956-B88C7A0B9434}" type="presParOf" srcId="{7F880CDB-1498-4C55-B5C6-5080CA3A3987}" destId="{423E451F-886D-4ACC-92DF-09A520874B72}" srcOrd="7" destOrd="0" presId="urn:microsoft.com/office/officeart/2008/layout/RadialCluster"/>
    <dgm:cxn modelId="{A8620177-2567-4894-B5B7-12704DAAD3AF}" type="presParOf" srcId="{7F880CDB-1498-4C55-B5C6-5080CA3A3987}" destId="{C5F8626E-EBBF-4357-8A10-979B10DBB799}" srcOrd="8" destOrd="0" presId="urn:microsoft.com/office/officeart/2008/layout/RadialCluster"/>
    <dgm:cxn modelId="{20CBD5DC-5B4C-4021-B4A1-36CE95882E0B}" type="presParOf" srcId="{7F880CDB-1498-4C55-B5C6-5080CA3A3987}" destId="{EC451DC9-5107-4455-BED4-5FEA857D4EE3}" srcOrd="9" destOrd="0" presId="urn:microsoft.com/office/officeart/2008/layout/RadialCluster"/>
    <dgm:cxn modelId="{352E61B6-FBCC-4FE6-8CA9-03CE247B02D0}" type="presParOf" srcId="{7F880CDB-1498-4C55-B5C6-5080CA3A3987}" destId="{49E6F18A-331C-4682-8100-23A8551B73F3}" srcOrd="10" destOrd="0" presId="urn:microsoft.com/office/officeart/2008/layout/RadialCluster"/>
    <dgm:cxn modelId="{EA865D22-3E7C-4DCB-8A98-5795EDDCAA18}" type="presParOf" srcId="{7F880CDB-1498-4C55-B5C6-5080CA3A3987}" destId="{8CA1EE40-66F0-4031-A151-F7344827C7B3}" srcOrd="11" destOrd="0" presId="urn:microsoft.com/office/officeart/2008/layout/RadialCluster"/>
    <dgm:cxn modelId="{71AF01CE-A6AC-4C82-919B-F6F134670E3C}" type="presParOf" srcId="{7F880CDB-1498-4C55-B5C6-5080CA3A3987}" destId="{B7173092-BE7B-4687-B85B-119EF1BA2321}" srcOrd="12" destOrd="0" presId="urn:microsoft.com/office/officeart/2008/layout/RadialCluster"/>
    <dgm:cxn modelId="{B7677386-A8A8-4438-9F35-CE771FC2B568}" type="presParOf" srcId="{7F880CDB-1498-4C55-B5C6-5080CA3A3987}" destId="{ED737F9A-F588-49F7-87E2-D16374663A88}" srcOrd="13" destOrd="0" presId="urn:microsoft.com/office/officeart/2008/layout/RadialCluster"/>
    <dgm:cxn modelId="{2C0CD14F-439A-42C6-A390-7400FABB379E}" type="presParOf" srcId="{7F880CDB-1498-4C55-B5C6-5080CA3A3987}" destId="{85B59F68-64B8-41FF-BCF3-D0E2BA307128}"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FA83A4-06D7-4C54-AFC9-C99328BD0135}"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2397307E-C44D-48E0-B5ED-6931A354C05F}">
      <dgm:prSet phldrT="[Text]" custT="1"/>
      <dgm:spPr>
        <a:solidFill>
          <a:schemeClr val="bg1"/>
        </a:solidFill>
        <a:ln>
          <a:solidFill>
            <a:schemeClr val="tx1"/>
          </a:solidFill>
        </a:ln>
      </dgm:spPr>
      <dgm:t>
        <a:bodyPr/>
        <a:lstStyle/>
        <a:p>
          <a:r>
            <a:rPr lang="en-US" sz="2000" b="1" dirty="0">
              <a:solidFill>
                <a:schemeClr val="tx1"/>
              </a:solidFill>
            </a:rPr>
            <a:t>COMPLIANCE</a:t>
          </a:r>
          <a:r>
            <a:rPr lang="en-US" sz="2000" dirty="0">
              <a:solidFill>
                <a:schemeClr val="tx1"/>
              </a:solidFill>
            </a:rPr>
            <a:t> </a:t>
          </a:r>
        </a:p>
      </dgm:t>
    </dgm:pt>
    <dgm:pt modelId="{87FADD2C-EE86-4097-8BFE-48459D9C5377}" type="parTrans" cxnId="{639D1E79-79B8-4B8A-8B7A-791BC2FB6F46}">
      <dgm:prSet/>
      <dgm:spPr/>
      <dgm:t>
        <a:bodyPr/>
        <a:lstStyle/>
        <a:p>
          <a:endParaRPr lang="en-US"/>
        </a:p>
      </dgm:t>
    </dgm:pt>
    <dgm:pt modelId="{A74A6D62-DD9B-4E1B-B5BE-FB500E14BE54}" type="sibTrans" cxnId="{639D1E79-79B8-4B8A-8B7A-791BC2FB6F46}">
      <dgm:prSet/>
      <dgm:spPr/>
      <dgm:t>
        <a:bodyPr/>
        <a:lstStyle/>
        <a:p>
          <a:endParaRPr lang="en-US"/>
        </a:p>
      </dgm:t>
    </dgm:pt>
    <dgm:pt modelId="{CCC32276-1CF6-4E1F-B902-B52E573727AA}">
      <dgm:prSet phldrT="[Text]"/>
      <dgm:spPr>
        <a:solidFill>
          <a:schemeClr val="bg1"/>
        </a:solidFill>
        <a:ln>
          <a:solidFill>
            <a:schemeClr val="tx1"/>
          </a:solidFill>
        </a:ln>
      </dgm:spPr>
      <dgm:t>
        <a:bodyPr/>
        <a:lstStyle/>
        <a:p>
          <a:r>
            <a:rPr lang="en-US" b="1" dirty="0">
              <a:solidFill>
                <a:schemeClr val="tx1"/>
              </a:solidFill>
            </a:rPr>
            <a:t>Supporting returns to work</a:t>
          </a:r>
        </a:p>
      </dgm:t>
    </dgm:pt>
    <dgm:pt modelId="{E77B5343-3297-4894-B051-D9FC92F8967C}" type="parTrans" cxnId="{3D6ED37D-1BE3-4E7C-904C-43B7F1A7FF3D}">
      <dgm:prSet/>
      <dgm:spPr/>
      <dgm:t>
        <a:bodyPr/>
        <a:lstStyle/>
        <a:p>
          <a:endParaRPr lang="en-US"/>
        </a:p>
      </dgm:t>
    </dgm:pt>
    <dgm:pt modelId="{FD4BE0B8-74B7-40A6-9BCA-7FA7499DAFC3}" type="sibTrans" cxnId="{3D6ED37D-1BE3-4E7C-904C-43B7F1A7FF3D}">
      <dgm:prSet/>
      <dgm:spPr/>
      <dgm:t>
        <a:bodyPr/>
        <a:lstStyle/>
        <a:p>
          <a:endParaRPr lang="en-US"/>
        </a:p>
      </dgm:t>
    </dgm:pt>
    <dgm:pt modelId="{CC7DE988-3080-4104-A07A-81247E7E9DFD}">
      <dgm:prSet phldrT="[Text]"/>
      <dgm:spPr>
        <a:solidFill>
          <a:schemeClr val="bg1"/>
        </a:solidFill>
        <a:ln>
          <a:solidFill>
            <a:schemeClr val="tx1"/>
          </a:solidFill>
        </a:ln>
      </dgm:spPr>
      <dgm:t>
        <a:bodyPr/>
        <a:lstStyle/>
        <a:p>
          <a:r>
            <a:rPr lang="en-US" b="1" dirty="0">
              <a:solidFill>
                <a:schemeClr val="tx1"/>
              </a:solidFill>
            </a:rPr>
            <a:t>Adjustments</a:t>
          </a:r>
        </a:p>
      </dgm:t>
    </dgm:pt>
    <dgm:pt modelId="{76249076-7965-4F22-B871-976A4085707F}" type="parTrans" cxnId="{107BC6C5-355B-464C-9495-BB7A9C4BDECF}">
      <dgm:prSet/>
      <dgm:spPr/>
      <dgm:t>
        <a:bodyPr/>
        <a:lstStyle/>
        <a:p>
          <a:endParaRPr lang="en-US"/>
        </a:p>
      </dgm:t>
    </dgm:pt>
    <dgm:pt modelId="{231E6B7A-E7ED-433F-B1DD-3343486ED3BA}" type="sibTrans" cxnId="{107BC6C5-355B-464C-9495-BB7A9C4BDECF}">
      <dgm:prSet/>
      <dgm:spPr/>
      <dgm:t>
        <a:bodyPr/>
        <a:lstStyle/>
        <a:p>
          <a:endParaRPr lang="en-US"/>
        </a:p>
      </dgm:t>
    </dgm:pt>
    <dgm:pt modelId="{2D8795E8-AC8B-45D4-B198-2D7BB16A29E4}">
      <dgm:prSet phldrT="[Text]"/>
      <dgm:spPr>
        <a:solidFill>
          <a:schemeClr val="bg1"/>
        </a:solidFill>
        <a:ln>
          <a:solidFill>
            <a:schemeClr val="tx1"/>
          </a:solidFill>
        </a:ln>
      </dgm:spPr>
      <dgm:t>
        <a:bodyPr/>
        <a:lstStyle/>
        <a:p>
          <a:r>
            <a:rPr lang="en-US" b="1" dirty="0">
              <a:solidFill>
                <a:schemeClr val="tx1"/>
              </a:solidFill>
            </a:rPr>
            <a:t>Hybrid arrangements</a:t>
          </a:r>
        </a:p>
      </dgm:t>
    </dgm:pt>
    <dgm:pt modelId="{0063CB89-C5F4-4FD1-B8E7-F8CCDD0B3CB9}" type="parTrans" cxnId="{8B03B9F4-16DD-44CD-8DB5-5BD0643DB80C}">
      <dgm:prSet/>
      <dgm:spPr/>
      <dgm:t>
        <a:bodyPr/>
        <a:lstStyle/>
        <a:p>
          <a:endParaRPr lang="en-US"/>
        </a:p>
      </dgm:t>
    </dgm:pt>
    <dgm:pt modelId="{F647F300-8950-4574-8232-318356CE4647}" type="sibTrans" cxnId="{8B03B9F4-16DD-44CD-8DB5-5BD0643DB80C}">
      <dgm:prSet/>
      <dgm:spPr/>
      <dgm:t>
        <a:bodyPr/>
        <a:lstStyle/>
        <a:p>
          <a:endParaRPr lang="en-US"/>
        </a:p>
      </dgm:t>
    </dgm:pt>
    <dgm:pt modelId="{DB90AA03-C683-4806-B9CE-E602DDEE3CD8}">
      <dgm:prSet phldrT="[Text]"/>
      <dgm:spPr>
        <a:solidFill>
          <a:schemeClr val="bg1"/>
        </a:solidFill>
        <a:ln>
          <a:solidFill>
            <a:schemeClr val="tx1"/>
          </a:solidFill>
        </a:ln>
      </dgm:spPr>
      <dgm:t>
        <a:bodyPr/>
        <a:lstStyle/>
        <a:p>
          <a:r>
            <a:rPr lang="en-US" b="1" dirty="0">
              <a:solidFill>
                <a:schemeClr val="tx1"/>
              </a:solidFill>
            </a:rPr>
            <a:t>Flexible working regime</a:t>
          </a:r>
        </a:p>
      </dgm:t>
    </dgm:pt>
    <dgm:pt modelId="{679CE0A3-85D4-4D41-9779-17994351C1E1}" type="parTrans" cxnId="{FB6F173C-B226-4443-8E3B-3BF286EC5E7A}">
      <dgm:prSet/>
      <dgm:spPr/>
      <dgm:t>
        <a:bodyPr/>
        <a:lstStyle/>
        <a:p>
          <a:endParaRPr lang="en-US"/>
        </a:p>
      </dgm:t>
    </dgm:pt>
    <dgm:pt modelId="{DECF79F8-EA31-4EFC-BFE3-2C7116FDB9C9}" type="sibTrans" cxnId="{FB6F173C-B226-4443-8E3B-3BF286EC5E7A}">
      <dgm:prSet/>
      <dgm:spPr/>
      <dgm:t>
        <a:bodyPr/>
        <a:lstStyle/>
        <a:p>
          <a:endParaRPr lang="en-US"/>
        </a:p>
      </dgm:t>
    </dgm:pt>
    <dgm:pt modelId="{1A1FCCDB-55C8-4DEF-9ACB-51DBCDE24378}" type="pres">
      <dgm:prSet presAssocID="{0BFA83A4-06D7-4C54-AFC9-C99328BD0135}" presName="Name0" presStyleCnt="0">
        <dgm:presLayoutVars>
          <dgm:chMax val="1"/>
          <dgm:chPref val="1"/>
        </dgm:presLayoutVars>
      </dgm:prSet>
      <dgm:spPr/>
    </dgm:pt>
    <dgm:pt modelId="{653A9F3F-3F96-4D64-83EE-96F6EE77FDB8}" type="pres">
      <dgm:prSet presAssocID="{2397307E-C44D-48E0-B5ED-6931A354C05F}" presName="Parent" presStyleLbl="node0" presStyleIdx="0" presStyleCnt="1">
        <dgm:presLayoutVars>
          <dgm:chMax val="5"/>
          <dgm:chPref val="5"/>
        </dgm:presLayoutVars>
      </dgm:prSet>
      <dgm:spPr/>
    </dgm:pt>
    <dgm:pt modelId="{0D18FBD9-8798-4564-8F9A-F7216653902E}" type="pres">
      <dgm:prSet presAssocID="{2397307E-C44D-48E0-B5ED-6931A354C05F}" presName="Accent1" presStyleLbl="node1" presStyleIdx="0" presStyleCnt="17"/>
      <dgm:spPr>
        <a:solidFill>
          <a:schemeClr val="bg1">
            <a:lumMod val="85000"/>
          </a:schemeClr>
        </a:solidFill>
        <a:ln>
          <a:solidFill>
            <a:schemeClr val="bg1">
              <a:lumMod val="75000"/>
            </a:schemeClr>
          </a:solidFill>
        </a:ln>
      </dgm:spPr>
    </dgm:pt>
    <dgm:pt modelId="{B99ECFF8-32C7-438B-9C87-770E40EDF09D}" type="pres">
      <dgm:prSet presAssocID="{2397307E-C44D-48E0-B5ED-6931A354C05F}" presName="Accent2" presStyleLbl="node1" presStyleIdx="1" presStyleCnt="17"/>
      <dgm:spPr>
        <a:solidFill>
          <a:schemeClr val="bg1">
            <a:lumMod val="85000"/>
          </a:schemeClr>
        </a:solidFill>
        <a:ln>
          <a:solidFill>
            <a:schemeClr val="bg1">
              <a:lumMod val="75000"/>
            </a:schemeClr>
          </a:solidFill>
        </a:ln>
      </dgm:spPr>
    </dgm:pt>
    <dgm:pt modelId="{C9792B9D-3033-4837-9CB4-B8B750CB141E}" type="pres">
      <dgm:prSet presAssocID="{2397307E-C44D-48E0-B5ED-6931A354C05F}" presName="Accent3" presStyleLbl="node1" presStyleIdx="2" presStyleCnt="17" custLinFactNeighborX="-2587" custLinFactNeighborY="43996"/>
      <dgm:spPr>
        <a:solidFill>
          <a:schemeClr val="bg1">
            <a:lumMod val="95000"/>
          </a:schemeClr>
        </a:solidFill>
        <a:ln>
          <a:solidFill>
            <a:schemeClr val="bg1">
              <a:lumMod val="75000"/>
            </a:schemeClr>
          </a:solidFill>
        </a:ln>
      </dgm:spPr>
    </dgm:pt>
    <dgm:pt modelId="{20477C7A-CE1F-45D8-898B-302C71E8491F}" type="pres">
      <dgm:prSet presAssocID="{2397307E-C44D-48E0-B5ED-6931A354C05F}" presName="Accent4" presStyleLbl="node1" presStyleIdx="3" presStyleCnt="17"/>
      <dgm:spPr>
        <a:solidFill>
          <a:schemeClr val="bg1">
            <a:lumMod val="85000"/>
          </a:schemeClr>
        </a:solidFill>
        <a:ln>
          <a:solidFill>
            <a:schemeClr val="bg1">
              <a:lumMod val="75000"/>
            </a:schemeClr>
          </a:solidFill>
        </a:ln>
      </dgm:spPr>
    </dgm:pt>
    <dgm:pt modelId="{4E1516D1-09A9-4F7F-AF6A-F96AAF176A30}" type="pres">
      <dgm:prSet presAssocID="{2397307E-C44D-48E0-B5ED-6931A354C05F}" presName="Accent5" presStyleLbl="node1" presStyleIdx="4" presStyleCnt="17"/>
      <dgm:spPr>
        <a:solidFill>
          <a:schemeClr val="bg1">
            <a:lumMod val="95000"/>
          </a:schemeClr>
        </a:solidFill>
        <a:ln>
          <a:solidFill>
            <a:schemeClr val="bg1">
              <a:lumMod val="75000"/>
            </a:schemeClr>
          </a:solidFill>
        </a:ln>
      </dgm:spPr>
    </dgm:pt>
    <dgm:pt modelId="{B4E01FE2-8F66-4056-A988-E1965604EFF6}" type="pres">
      <dgm:prSet presAssocID="{2397307E-C44D-48E0-B5ED-6931A354C05F}" presName="Accent6" presStyleLbl="node1" presStyleIdx="5" presStyleCnt="17" custScaleX="133647" custScaleY="127015" custLinFactNeighborX="51728" custLinFactNeighborY="54348"/>
      <dgm:spPr>
        <a:solidFill>
          <a:schemeClr val="bg1">
            <a:lumMod val="85000"/>
          </a:schemeClr>
        </a:solidFill>
        <a:ln>
          <a:solidFill>
            <a:schemeClr val="bg1">
              <a:lumMod val="75000"/>
            </a:schemeClr>
          </a:solidFill>
        </a:ln>
      </dgm:spPr>
    </dgm:pt>
    <dgm:pt modelId="{F903B8EF-47C6-4F1A-AA2F-9DB8F8DD429B}" type="pres">
      <dgm:prSet presAssocID="{CCC32276-1CF6-4E1F-B902-B52E573727AA}" presName="Child1" presStyleLbl="node1" presStyleIdx="6" presStyleCnt="17" custScaleX="152786" custScaleY="131784">
        <dgm:presLayoutVars>
          <dgm:chMax val="0"/>
          <dgm:chPref val="0"/>
        </dgm:presLayoutVars>
      </dgm:prSet>
      <dgm:spPr/>
    </dgm:pt>
    <dgm:pt modelId="{CAD70B43-991A-4E21-BBF9-FD53DA10F047}" type="pres">
      <dgm:prSet presAssocID="{CCC32276-1CF6-4E1F-B902-B52E573727AA}" presName="Accent7" presStyleCnt="0"/>
      <dgm:spPr/>
    </dgm:pt>
    <dgm:pt modelId="{9FECC378-84C8-4E00-B5AA-D50A86C1D82A}" type="pres">
      <dgm:prSet presAssocID="{CCC32276-1CF6-4E1F-B902-B52E573727AA}" presName="AccentHold1" presStyleLbl="node1" presStyleIdx="7" presStyleCnt="17"/>
      <dgm:spPr>
        <a:solidFill>
          <a:schemeClr val="bg1">
            <a:lumMod val="85000"/>
          </a:schemeClr>
        </a:solidFill>
        <a:ln>
          <a:solidFill>
            <a:schemeClr val="bg1">
              <a:lumMod val="75000"/>
            </a:schemeClr>
          </a:solidFill>
        </a:ln>
      </dgm:spPr>
    </dgm:pt>
    <dgm:pt modelId="{F14B839B-657C-4208-8023-DD7E2AE6BAEC}" type="pres">
      <dgm:prSet presAssocID="{CCC32276-1CF6-4E1F-B902-B52E573727AA}" presName="Accent8" presStyleCnt="0"/>
      <dgm:spPr/>
    </dgm:pt>
    <dgm:pt modelId="{578BF156-945E-4889-9EF6-31473B35C2A4}" type="pres">
      <dgm:prSet presAssocID="{CCC32276-1CF6-4E1F-B902-B52E573727AA}" presName="AccentHold2" presStyleLbl="node1" presStyleIdx="8" presStyleCnt="17"/>
      <dgm:spPr>
        <a:solidFill>
          <a:schemeClr val="bg1">
            <a:lumMod val="95000"/>
          </a:schemeClr>
        </a:solidFill>
        <a:ln>
          <a:solidFill>
            <a:schemeClr val="bg1">
              <a:lumMod val="75000"/>
            </a:schemeClr>
          </a:solidFill>
        </a:ln>
      </dgm:spPr>
    </dgm:pt>
    <dgm:pt modelId="{D3C8D5FD-5F3B-4176-9741-A4ECC0CAB079}" type="pres">
      <dgm:prSet presAssocID="{2D8795E8-AC8B-45D4-B198-2D7BB16A29E4}" presName="Child2" presStyleLbl="node1" presStyleIdx="9" presStyleCnt="17" custScaleX="152786" custScaleY="131784">
        <dgm:presLayoutVars>
          <dgm:chMax val="0"/>
          <dgm:chPref val="0"/>
        </dgm:presLayoutVars>
      </dgm:prSet>
      <dgm:spPr/>
    </dgm:pt>
    <dgm:pt modelId="{E397070C-8214-4052-A2BA-8F5256872E56}" type="pres">
      <dgm:prSet presAssocID="{2D8795E8-AC8B-45D4-B198-2D7BB16A29E4}" presName="Accent9" presStyleCnt="0"/>
      <dgm:spPr/>
    </dgm:pt>
    <dgm:pt modelId="{2B78800D-D08D-4337-B4B2-71F41C47E2A4}" type="pres">
      <dgm:prSet presAssocID="{2D8795E8-AC8B-45D4-B198-2D7BB16A29E4}" presName="AccentHold1" presStyleLbl="node1" presStyleIdx="10" presStyleCnt="17" custScaleX="159780" custScaleY="152781"/>
      <dgm:spPr>
        <a:solidFill>
          <a:schemeClr val="bg1">
            <a:lumMod val="95000"/>
          </a:schemeClr>
        </a:solidFill>
        <a:ln>
          <a:solidFill>
            <a:schemeClr val="bg1">
              <a:lumMod val="75000"/>
            </a:schemeClr>
          </a:solidFill>
        </a:ln>
      </dgm:spPr>
    </dgm:pt>
    <dgm:pt modelId="{01D46C00-5450-4AB7-85B5-57362E463812}" type="pres">
      <dgm:prSet presAssocID="{2D8795E8-AC8B-45D4-B198-2D7BB16A29E4}" presName="Accent10" presStyleCnt="0"/>
      <dgm:spPr/>
    </dgm:pt>
    <dgm:pt modelId="{17E1BE9D-CDD4-4A1E-8533-1F045DB1C0EC}" type="pres">
      <dgm:prSet presAssocID="{2D8795E8-AC8B-45D4-B198-2D7BB16A29E4}" presName="AccentHold2" presStyleLbl="node1" presStyleIdx="11" presStyleCnt="17"/>
      <dgm:spPr>
        <a:solidFill>
          <a:schemeClr val="bg1">
            <a:lumMod val="85000"/>
          </a:schemeClr>
        </a:solidFill>
        <a:ln>
          <a:solidFill>
            <a:schemeClr val="bg1">
              <a:lumMod val="75000"/>
            </a:schemeClr>
          </a:solidFill>
        </a:ln>
      </dgm:spPr>
    </dgm:pt>
    <dgm:pt modelId="{00FE1E1C-A23B-46EC-93AE-7039871E4884}" type="pres">
      <dgm:prSet presAssocID="{2D8795E8-AC8B-45D4-B198-2D7BB16A29E4}" presName="Accent11" presStyleCnt="0"/>
      <dgm:spPr/>
    </dgm:pt>
    <dgm:pt modelId="{AF4F949B-8BB2-4492-ABE0-D9D846D5A7DE}" type="pres">
      <dgm:prSet presAssocID="{2D8795E8-AC8B-45D4-B198-2D7BB16A29E4}" presName="AccentHold3" presStyleLbl="node1" presStyleIdx="12" presStyleCnt="17"/>
      <dgm:spPr>
        <a:solidFill>
          <a:schemeClr val="bg1">
            <a:lumMod val="85000"/>
          </a:schemeClr>
        </a:solidFill>
        <a:ln>
          <a:solidFill>
            <a:schemeClr val="bg1">
              <a:lumMod val="75000"/>
            </a:schemeClr>
          </a:solidFill>
        </a:ln>
      </dgm:spPr>
    </dgm:pt>
    <dgm:pt modelId="{18566C92-32D3-4433-96E9-6985A3B2C91E}" type="pres">
      <dgm:prSet presAssocID="{CC7DE988-3080-4104-A07A-81247E7E9DFD}" presName="Child3" presStyleLbl="node1" presStyleIdx="13" presStyleCnt="17" custScaleX="145131" custScaleY="126601">
        <dgm:presLayoutVars>
          <dgm:chMax val="0"/>
          <dgm:chPref val="0"/>
        </dgm:presLayoutVars>
      </dgm:prSet>
      <dgm:spPr/>
    </dgm:pt>
    <dgm:pt modelId="{8F092CB7-4FDC-49C0-A661-77D4031E11E9}" type="pres">
      <dgm:prSet presAssocID="{CC7DE988-3080-4104-A07A-81247E7E9DFD}" presName="Accent12" presStyleCnt="0"/>
      <dgm:spPr/>
    </dgm:pt>
    <dgm:pt modelId="{8F5AF628-9507-4DC4-BDE6-396A419A269D}" type="pres">
      <dgm:prSet presAssocID="{CC7DE988-3080-4104-A07A-81247E7E9DFD}" presName="AccentHold1" presStyleLbl="node1" presStyleIdx="14" presStyleCnt="17" custLinFactNeighborX="-45865" custLinFactNeighborY="-40495"/>
      <dgm:spPr>
        <a:solidFill>
          <a:schemeClr val="bg1">
            <a:lumMod val="85000"/>
          </a:schemeClr>
        </a:solidFill>
        <a:ln>
          <a:solidFill>
            <a:schemeClr val="bg1">
              <a:lumMod val="75000"/>
            </a:schemeClr>
          </a:solidFill>
        </a:ln>
      </dgm:spPr>
    </dgm:pt>
    <dgm:pt modelId="{98689A8C-F0B2-41FD-BE8E-2E4C1B50AC1D}" type="pres">
      <dgm:prSet presAssocID="{DB90AA03-C683-4806-B9CE-E602DDEE3CD8}" presName="Child4" presStyleLbl="node1" presStyleIdx="15" presStyleCnt="17">
        <dgm:presLayoutVars>
          <dgm:chMax val="0"/>
          <dgm:chPref val="0"/>
        </dgm:presLayoutVars>
      </dgm:prSet>
      <dgm:spPr/>
    </dgm:pt>
    <dgm:pt modelId="{67BF9FB8-1471-4F90-8A2B-1B0AA63B4679}" type="pres">
      <dgm:prSet presAssocID="{DB90AA03-C683-4806-B9CE-E602DDEE3CD8}" presName="Accent13" presStyleCnt="0"/>
      <dgm:spPr/>
    </dgm:pt>
    <dgm:pt modelId="{9EBB1205-7C99-4EC8-8579-50EC394446BA}" type="pres">
      <dgm:prSet presAssocID="{DB90AA03-C683-4806-B9CE-E602DDEE3CD8}" presName="AccentHold1" presStyleLbl="node1" presStyleIdx="16" presStyleCnt="17"/>
      <dgm:spPr>
        <a:solidFill>
          <a:schemeClr val="bg1">
            <a:lumMod val="95000"/>
          </a:schemeClr>
        </a:solidFill>
        <a:ln>
          <a:solidFill>
            <a:schemeClr val="bg1">
              <a:lumMod val="75000"/>
            </a:schemeClr>
          </a:solidFill>
        </a:ln>
      </dgm:spPr>
    </dgm:pt>
  </dgm:ptLst>
  <dgm:cxnLst>
    <dgm:cxn modelId="{FB6F173C-B226-4443-8E3B-3BF286EC5E7A}" srcId="{2397307E-C44D-48E0-B5ED-6931A354C05F}" destId="{DB90AA03-C683-4806-B9CE-E602DDEE3CD8}" srcOrd="3" destOrd="0" parTransId="{679CE0A3-85D4-4D41-9779-17994351C1E1}" sibTransId="{DECF79F8-EA31-4EFC-BFE3-2C7116FDB9C9}"/>
    <dgm:cxn modelId="{E8A1A26D-2FDA-4260-9297-F8A567ACF913}" type="presOf" srcId="{CC7DE988-3080-4104-A07A-81247E7E9DFD}" destId="{18566C92-32D3-4433-96E9-6985A3B2C91E}" srcOrd="0" destOrd="0" presId="urn:microsoft.com/office/officeart/2009/3/layout/CircleRelationship"/>
    <dgm:cxn modelId="{CC2E9351-FFDD-48B2-9C24-9615133ADC31}" type="presOf" srcId="{2D8795E8-AC8B-45D4-B198-2D7BB16A29E4}" destId="{D3C8D5FD-5F3B-4176-9741-A4ECC0CAB079}" srcOrd="0" destOrd="0" presId="urn:microsoft.com/office/officeart/2009/3/layout/CircleRelationship"/>
    <dgm:cxn modelId="{639D1E79-79B8-4B8A-8B7A-791BC2FB6F46}" srcId="{0BFA83A4-06D7-4C54-AFC9-C99328BD0135}" destId="{2397307E-C44D-48E0-B5ED-6931A354C05F}" srcOrd="0" destOrd="0" parTransId="{87FADD2C-EE86-4097-8BFE-48459D9C5377}" sibTransId="{A74A6D62-DD9B-4E1B-B5BE-FB500E14BE54}"/>
    <dgm:cxn modelId="{1A8F007D-8379-4E1A-8219-ECECA028C5A4}" type="presOf" srcId="{2397307E-C44D-48E0-B5ED-6931A354C05F}" destId="{653A9F3F-3F96-4D64-83EE-96F6EE77FDB8}" srcOrd="0" destOrd="0" presId="urn:microsoft.com/office/officeart/2009/3/layout/CircleRelationship"/>
    <dgm:cxn modelId="{3D6ED37D-1BE3-4E7C-904C-43B7F1A7FF3D}" srcId="{2397307E-C44D-48E0-B5ED-6931A354C05F}" destId="{CCC32276-1CF6-4E1F-B902-B52E573727AA}" srcOrd="0" destOrd="0" parTransId="{E77B5343-3297-4894-B051-D9FC92F8967C}" sibTransId="{FD4BE0B8-74B7-40A6-9BCA-7FA7499DAFC3}"/>
    <dgm:cxn modelId="{94FB7EC2-EB9C-4B21-AC31-728083BF2042}" type="presOf" srcId="{DB90AA03-C683-4806-B9CE-E602DDEE3CD8}" destId="{98689A8C-F0B2-41FD-BE8E-2E4C1B50AC1D}" srcOrd="0" destOrd="0" presId="urn:microsoft.com/office/officeart/2009/3/layout/CircleRelationship"/>
    <dgm:cxn modelId="{107BC6C5-355B-464C-9495-BB7A9C4BDECF}" srcId="{2397307E-C44D-48E0-B5ED-6931A354C05F}" destId="{CC7DE988-3080-4104-A07A-81247E7E9DFD}" srcOrd="2" destOrd="0" parTransId="{76249076-7965-4F22-B871-976A4085707F}" sibTransId="{231E6B7A-E7ED-433F-B1DD-3343486ED3BA}"/>
    <dgm:cxn modelId="{94FFF3CE-343F-4A52-AB35-38A02D049F37}" type="presOf" srcId="{CCC32276-1CF6-4E1F-B902-B52E573727AA}" destId="{F903B8EF-47C6-4F1A-AA2F-9DB8F8DD429B}" srcOrd="0" destOrd="0" presId="urn:microsoft.com/office/officeart/2009/3/layout/CircleRelationship"/>
    <dgm:cxn modelId="{B1E2D0F2-9D12-44CC-9835-C4EC97FE6054}" type="presOf" srcId="{0BFA83A4-06D7-4C54-AFC9-C99328BD0135}" destId="{1A1FCCDB-55C8-4DEF-9ACB-51DBCDE24378}" srcOrd="0" destOrd="0" presId="urn:microsoft.com/office/officeart/2009/3/layout/CircleRelationship"/>
    <dgm:cxn modelId="{8B03B9F4-16DD-44CD-8DB5-5BD0643DB80C}" srcId="{2397307E-C44D-48E0-B5ED-6931A354C05F}" destId="{2D8795E8-AC8B-45D4-B198-2D7BB16A29E4}" srcOrd="1" destOrd="0" parTransId="{0063CB89-C5F4-4FD1-B8E7-F8CCDD0B3CB9}" sibTransId="{F647F300-8950-4574-8232-318356CE4647}"/>
    <dgm:cxn modelId="{6C6A7B5E-4484-439F-B619-90893ED95C4D}" type="presParOf" srcId="{1A1FCCDB-55C8-4DEF-9ACB-51DBCDE24378}" destId="{653A9F3F-3F96-4D64-83EE-96F6EE77FDB8}" srcOrd="0" destOrd="0" presId="urn:microsoft.com/office/officeart/2009/3/layout/CircleRelationship"/>
    <dgm:cxn modelId="{C8DC37A0-66FE-488A-97BA-390EAE49F080}" type="presParOf" srcId="{1A1FCCDB-55C8-4DEF-9ACB-51DBCDE24378}" destId="{0D18FBD9-8798-4564-8F9A-F7216653902E}" srcOrd="1" destOrd="0" presId="urn:microsoft.com/office/officeart/2009/3/layout/CircleRelationship"/>
    <dgm:cxn modelId="{E030CC20-1943-4AB8-86F1-6C020081ACE6}" type="presParOf" srcId="{1A1FCCDB-55C8-4DEF-9ACB-51DBCDE24378}" destId="{B99ECFF8-32C7-438B-9C87-770E40EDF09D}" srcOrd="2" destOrd="0" presId="urn:microsoft.com/office/officeart/2009/3/layout/CircleRelationship"/>
    <dgm:cxn modelId="{32A1EC2C-03DC-4DEE-8392-55041D2EAA3C}" type="presParOf" srcId="{1A1FCCDB-55C8-4DEF-9ACB-51DBCDE24378}" destId="{C9792B9D-3033-4837-9CB4-B8B750CB141E}" srcOrd="3" destOrd="0" presId="urn:microsoft.com/office/officeart/2009/3/layout/CircleRelationship"/>
    <dgm:cxn modelId="{C7683ABB-B509-473E-AF0F-4099DD2C56A1}" type="presParOf" srcId="{1A1FCCDB-55C8-4DEF-9ACB-51DBCDE24378}" destId="{20477C7A-CE1F-45D8-898B-302C71E8491F}" srcOrd="4" destOrd="0" presId="urn:microsoft.com/office/officeart/2009/3/layout/CircleRelationship"/>
    <dgm:cxn modelId="{87922FBB-227B-4771-8FCF-9528710A36B7}" type="presParOf" srcId="{1A1FCCDB-55C8-4DEF-9ACB-51DBCDE24378}" destId="{4E1516D1-09A9-4F7F-AF6A-F96AAF176A30}" srcOrd="5" destOrd="0" presId="urn:microsoft.com/office/officeart/2009/3/layout/CircleRelationship"/>
    <dgm:cxn modelId="{BA22F516-FCAF-454E-94BB-1E5AE97A116C}" type="presParOf" srcId="{1A1FCCDB-55C8-4DEF-9ACB-51DBCDE24378}" destId="{B4E01FE2-8F66-4056-A988-E1965604EFF6}" srcOrd="6" destOrd="0" presId="urn:microsoft.com/office/officeart/2009/3/layout/CircleRelationship"/>
    <dgm:cxn modelId="{A1E8F79F-F306-4F5E-8A83-B9342192FD4F}" type="presParOf" srcId="{1A1FCCDB-55C8-4DEF-9ACB-51DBCDE24378}" destId="{F903B8EF-47C6-4F1A-AA2F-9DB8F8DD429B}" srcOrd="7" destOrd="0" presId="urn:microsoft.com/office/officeart/2009/3/layout/CircleRelationship"/>
    <dgm:cxn modelId="{3ED917C8-479A-4FEF-9DF9-7365B5976591}" type="presParOf" srcId="{1A1FCCDB-55C8-4DEF-9ACB-51DBCDE24378}" destId="{CAD70B43-991A-4E21-BBF9-FD53DA10F047}" srcOrd="8" destOrd="0" presId="urn:microsoft.com/office/officeart/2009/3/layout/CircleRelationship"/>
    <dgm:cxn modelId="{C0C7EAA6-7771-434B-B47E-EB997D9DE66A}" type="presParOf" srcId="{CAD70B43-991A-4E21-BBF9-FD53DA10F047}" destId="{9FECC378-84C8-4E00-B5AA-D50A86C1D82A}" srcOrd="0" destOrd="0" presId="urn:microsoft.com/office/officeart/2009/3/layout/CircleRelationship"/>
    <dgm:cxn modelId="{E82E4DBC-4343-4D68-84F0-FFF91D5DAB83}" type="presParOf" srcId="{1A1FCCDB-55C8-4DEF-9ACB-51DBCDE24378}" destId="{F14B839B-657C-4208-8023-DD7E2AE6BAEC}" srcOrd="9" destOrd="0" presId="urn:microsoft.com/office/officeart/2009/3/layout/CircleRelationship"/>
    <dgm:cxn modelId="{F42DB728-146E-4C5B-B31C-7E803CEC8DB9}" type="presParOf" srcId="{F14B839B-657C-4208-8023-DD7E2AE6BAEC}" destId="{578BF156-945E-4889-9EF6-31473B35C2A4}" srcOrd="0" destOrd="0" presId="urn:microsoft.com/office/officeart/2009/3/layout/CircleRelationship"/>
    <dgm:cxn modelId="{A2FCC0B4-A560-4A24-96BD-376B80DCCF02}" type="presParOf" srcId="{1A1FCCDB-55C8-4DEF-9ACB-51DBCDE24378}" destId="{D3C8D5FD-5F3B-4176-9741-A4ECC0CAB079}" srcOrd="10" destOrd="0" presId="urn:microsoft.com/office/officeart/2009/3/layout/CircleRelationship"/>
    <dgm:cxn modelId="{AFBB4A16-0FAF-4566-B87D-73EB056C0DFA}" type="presParOf" srcId="{1A1FCCDB-55C8-4DEF-9ACB-51DBCDE24378}" destId="{E397070C-8214-4052-A2BA-8F5256872E56}" srcOrd="11" destOrd="0" presId="urn:microsoft.com/office/officeart/2009/3/layout/CircleRelationship"/>
    <dgm:cxn modelId="{E29B311A-C0BA-4F66-9B76-2FA201B976AE}" type="presParOf" srcId="{E397070C-8214-4052-A2BA-8F5256872E56}" destId="{2B78800D-D08D-4337-B4B2-71F41C47E2A4}" srcOrd="0" destOrd="0" presId="urn:microsoft.com/office/officeart/2009/3/layout/CircleRelationship"/>
    <dgm:cxn modelId="{5CE32E5A-32F0-493E-A85A-9C5C6DC20B28}" type="presParOf" srcId="{1A1FCCDB-55C8-4DEF-9ACB-51DBCDE24378}" destId="{01D46C00-5450-4AB7-85B5-57362E463812}" srcOrd="12" destOrd="0" presId="urn:microsoft.com/office/officeart/2009/3/layout/CircleRelationship"/>
    <dgm:cxn modelId="{1A9498AB-3437-414E-AB91-16C93AA0D8F0}" type="presParOf" srcId="{01D46C00-5450-4AB7-85B5-57362E463812}" destId="{17E1BE9D-CDD4-4A1E-8533-1F045DB1C0EC}" srcOrd="0" destOrd="0" presId="urn:microsoft.com/office/officeart/2009/3/layout/CircleRelationship"/>
    <dgm:cxn modelId="{A0B67B46-17B6-41FC-8D33-DE3C452CE92E}" type="presParOf" srcId="{1A1FCCDB-55C8-4DEF-9ACB-51DBCDE24378}" destId="{00FE1E1C-A23B-46EC-93AE-7039871E4884}" srcOrd="13" destOrd="0" presId="urn:microsoft.com/office/officeart/2009/3/layout/CircleRelationship"/>
    <dgm:cxn modelId="{A8A1A7FD-1F24-40FF-AE3C-52B47B71B168}" type="presParOf" srcId="{00FE1E1C-A23B-46EC-93AE-7039871E4884}" destId="{AF4F949B-8BB2-4492-ABE0-D9D846D5A7DE}" srcOrd="0" destOrd="0" presId="urn:microsoft.com/office/officeart/2009/3/layout/CircleRelationship"/>
    <dgm:cxn modelId="{CB51ECDB-0EC0-449B-A158-4DBE96C51DEB}" type="presParOf" srcId="{1A1FCCDB-55C8-4DEF-9ACB-51DBCDE24378}" destId="{18566C92-32D3-4433-96E9-6985A3B2C91E}" srcOrd="14" destOrd="0" presId="urn:microsoft.com/office/officeart/2009/3/layout/CircleRelationship"/>
    <dgm:cxn modelId="{99DB09F1-B05F-4263-96C1-192B93B9382E}" type="presParOf" srcId="{1A1FCCDB-55C8-4DEF-9ACB-51DBCDE24378}" destId="{8F092CB7-4FDC-49C0-A661-77D4031E11E9}" srcOrd="15" destOrd="0" presId="urn:microsoft.com/office/officeart/2009/3/layout/CircleRelationship"/>
    <dgm:cxn modelId="{33554781-B9C7-473B-A8A7-FB968BBDC049}" type="presParOf" srcId="{8F092CB7-4FDC-49C0-A661-77D4031E11E9}" destId="{8F5AF628-9507-4DC4-BDE6-396A419A269D}" srcOrd="0" destOrd="0" presId="urn:microsoft.com/office/officeart/2009/3/layout/CircleRelationship"/>
    <dgm:cxn modelId="{E4AEBA8A-463C-469D-A978-79501B39300F}" type="presParOf" srcId="{1A1FCCDB-55C8-4DEF-9ACB-51DBCDE24378}" destId="{98689A8C-F0B2-41FD-BE8E-2E4C1B50AC1D}" srcOrd="16" destOrd="0" presId="urn:microsoft.com/office/officeart/2009/3/layout/CircleRelationship"/>
    <dgm:cxn modelId="{25862785-1B3A-4BBA-B8E3-D7897B4BD3E2}" type="presParOf" srcId="{1A1FCCDB-55C8-4DEF-9ACB-51DBCDE24378}" destId="{67BF9FB8-1471-4F90-8A2B-1B0AA63B4679}" srcOrd="17" destOrd="0" presId="urn:microsoft.com/office/officeart/2009/3/layout/CircleRelationship"/>
    <dgm:cxn modelId="{8448A6CA-CDEA-4FB7-94E7-978223112C1A}" type="presParOf" srcId="{67BF9FB8-1471-4F90-8A2B-1B0AA63B4679}" destId="{9EBB1205-7C99-4EC8-8579-50EC394446BA}"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632F2-9A15-4ACC-95C6-9A62CD68ACBF}">
      <dsp:nvSpPr>
        <dsp:cNvPr id="0" name=""/>
        <dsp:cNvSpPr/>
      </dsp:nvSpPr>
      <dsp:spPr>
        <a:xfrm>
          <a:off x="3098335" y="1171899"/>
          <a:ext cx="2102973" cy="1648666"/>
        </a:xfrm>
        <a:prstGeom prst="roundRect">
          <a:avLst/>
        </a:prstGeom>
        <a:solidFill>
          <a:srgbClr val="A3A3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rtl="0">
            <a:lnSpc>
              <a:spcPct val="90000"/>
            </a:lnSpc>
            <a:spcBef>
              <a:spcPct val="0"/>
            </a:spcBef>
            <a:spcAft>
              <a:spcPct val="35000"/>
            </a:spcAft>
            <a:buNone/>
          </a:pPr>
          <a:r>
            <a:rPr lang="en-GB" sz="2400" b="0" i="0" kern="1200" baseline="0" dirty="0"/>
            <a:t>Protected characteristics</a:t>
          </a:r>
          <a:endParaRPr lang="en-GB" sz="2400" kern="1200" dirty="0"/>
        </a:p>
      </dsp:txBody>
      <dsp:txXfrm>
        <a:off x="3178816" y="1252380"/>
        <a:ext cx="1942011" cy="1487704"/>
      </dsp:txXfrm>
    </dsp:sp>
    <dsp:sp modelId="{36FB13F4-557B-4171-B298-3AA5E6AE13D3}">
      <dsp:nvSpPr>
        <dsp:cNvPr id="0" name=""/>
        <dsp:cNvSpPr/>
      </dsp:nvSpPr>
      <dsp:spPr>
        <a:xfrm rot="16200000">
          <a:off x="4003414" y="1025492"/>
          <a:ext cx="292815" cy="0"/>
        </a:xfrm>
        <a:custGeom>
          <a:avLst/>
          <a:gdLst/>
          <a:ahLst/>
          <a:cxnLst/>
          <a:rect l="0" t="0" r="0" b="0"/>
          <a:pathLst>
            <a:path>
              <a:moveTo>
                <a:pt x="0" y="0"/>
              </a:moveTo>
              <a:lnTo>
                <a:pt x="292815" y="0"/>
              </a:lnTo>
            </a:path>
          </a:pathLst>
        </a:custGeom>
        <a:noFill/>
        <a:ln w="25400" cap="flat" cmpd="sng" algn="ctr">
          <a:solidFill>
            <a:srgbClr val="A3A3A9"/>
          </a:solidFill>
          <a:prstDash val="solid"/>
        </a:ln>
        <a:effectLst/>
      </dsp:spPr>
      <dsp:style>
        <a:lnRef idx="2">
          <a:scrgbClr r="0" g="0" b="0"/>
        </a:lnRef>
        <a:fillRef idx="0">
          <a:scrgbClr r="0" g="0" b="0"/>
        </a:fillRef>
        <a:effectRef idx="0">
          <a:scrgbClr r="0" g="0" b="0"/>
        </a:effectRef>
        <a:fontRef idx="minor"/>
      </dsp:style>
    </dsp:sp>
    <dsp:sp modelId="{D51671E5-7CA7-47E0-9E22-00A9F28E8C2E}">
      <dsp:nvSpPr>
        <dsp:cNvPr id="0" name=""/>
        <dsp:cNvSpPr/>
      </dsp:nvSpPr>
      <dsp:spPr>
        <a:xfrm>
          <a:off x="3508431" y="57605"/>
          <a:ext cx="1282781" cy="821478"/>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rtl="0">
            <a:lnSpc>
              <a:spcPct val="90000"/>
            </a:lnSpc>
            <a:spcBef>
              <a:spcPct val="0"/>
            </a:spcBef>
            <a:spcAft>
              <a:spcPct val="35000"/>
            </a:spcAft>
            <a:buNone/>
          </a:pPr>
          <a:r>
            <a:rPr lang="en-GB" sz="3500" kern="1200" baseline="0" dirty="0"/>
            <a:t>Race</a:t>
          </a:r>
          <a:endParaRPr lang="en-GB" sz="3500" kern="1200" dirty="0"/>
        </a:p>
      </dsp:txBody>
      <dsp:txXfrm>
        <a:off x="3548532" y="97706"/>
        <a:ext cx="1202579" cy="741276"/>
      </dsp:txXfrm>
    </dsp:sp>
    <dsp:sp modelId="{3441CCA0-C118-4E9B-B6CD-1D6B8EB99E2D}">
      <dsp:nvSpPr>
        <dsp:cNvPr id="0" name=""/>
        <dsp:cNvSpPr/>
      </dsp:nvSpPr>
      <dsp:spPr>
        <a:xfrm rot="19862342">
          <a:off x="5168299" y="1286504"/>
          <a:ext cx="527934" cy="0"/>
        </a:xfrm>
        <a:custGeom>
          <a:avLst/>
          <a:gdLst/>
          <a:ahLst/>
          <a:cxnLst/>
          <a:rect l="0" t="0" r="0" b="0"/>
          <a:pathLst>
            <a:path>
              <a:moveTo>
                <a:pt x="0" y="0"/>
              </a:moveTo>
              <a:lnTo>
                <a:pt x="527934" y="0"/>
              </a:lnTo>
            </a:path>
          </a:pathLst>
        </a:custGeom>
        <a:noFill/>
        <a:ln w="25400" cap="flat" cmpd="sng" algn="ctr">
          <a:solidFill>
            <a:srgbClr val="A3A3A9"/>
          </a:solidFill>
          <a:prstDash val="solid"/>
        </a:ln>
        <a:effectLst/>
      </dsp:spPr>
      <dsp:style>
        <a:lnRef idx="2">
          <a:scrgbClr r="0" g="0" b="0"/>
        </a:lnRef>
        <a:fillRef idx="0">
          <a:scrgbClr r="0" g="0" b="0"/>
        </a:fillRef>
        <a:effectRef idx="0">
          <a:scrgbClr r="0" g="0" b="0"/>
        </a:effectRef>
        <a:fontRef idx="minor"/>
      </dsp:style>
    </dsp:sp>
    <dsp:sp modelId="{CBE9FCC8-239C-4D0C-8B21-39D62EE3F1AF}">
      <dsp:nvSpPr>
        <dsp:cNvPr id="0" name=""/>
        <dsp:cNvSpPr/>
      </dsp:nvSpPr>
      <dsp:spPr>
        <a:xfrm>
          <a:off x="5663225" y="190909"/>
          <a:ext cx="1672332" cy="1010055"/>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rtl="0">
            <a:lnSpc>
              <a:spcPct val="90000"/>
            </a:lnSpc>
            <a:spcBef>
              <a:spcPct val="0"/>
            </a:spcBef>
            <a:spcAft>
              <a:spcPct val="35000"/>
            </a:spcAft>
            <a:buNone/>
          </a:pPr>
          <a:r>
            <a:rPr lang="en-GB" sz="2500" kern="1200" baseline="0" dirty="0"/>
            <a:t>Sexual orientation</a:t>
          </a:r>
          <a:endParaRPr lang="en-GB" sz="2500" kern="1200" dirty="0"/>
        </a:p>
      </dsp:txBody>
      <dsp:txXfrm>
        <a:off x="5712532" y="240216"/>
        <a:ext cx="1573718" cy="911441"/>
      </dsp:txXfrm>
    </dsp:sp>
    <dsp:sp modelId="{C70AC82F-6305-4454-BBCD-12DA75BB58A2}">
      <dsp:nvSpPr>
        <dsp:cNvPr id="0" name=""/>
        <dsp:cNvSpPr/>
      </dsp:nvSpPr>
      <dsp:spPr>
        <a:xfrm rot="21555890">
          <a:off x="5201241" y="1972280"/>
          <a:ext cx="1630509" cy="0"/>
        </a:xfrm>
        <a:custGeom>
          <a:avLst/>
          <a:gdLst/>
          <a:ahLst/>
          <a:cxnLst/>
          <a:rect l="0" t="0" r="0" b="0"/>
          <a:pathLst>
            <a:path>
              <a:moveTo>
                <a:pt x="0" y="0"/>
              </a:moveTo>
              <a:lnTo>
                <a:pt x="1630509" y="0"/>
              </a:lnTo>
            </a:path>
          </a:pathLst>
        </a:custGeom>
        <a:noFill/>
        <a:ln w="25400" cap="flat" cmpd="sng" algn="ctr">
          <a:solidFill>
            <a:srgbClr val="A3A3A9"/>
          </a:solidFill>
          <a:prstDash val="solid"/>
        </a:ln>
        <a:effectLst/>
      </dsp:spPr>
      <dsp:style>
        <a:lnRef idx="2">
          <a:scrgbClr r="0" g="0" b="0"/>
        </a:lnRef>
        <a:fillRef idx="0">
          <a:scrgbClr r="0" g="0" b="0"/>
        </a:fillRef>
        <a:effectRef idx="0">
          <a:scrgbClr r="0" g="0" b="0"/>
        </a:effectRef>
        <a:fontRef idx="minor"/>
      </dsp:style>
    </dsp:sp>
    <dsp:sp modelId="{144C615C-ED92-43A6-9DE1-5D25A0B0AEFD}">
      <dsp:nvSpPr>
        <dsp:cNvPr id="0" name=""/>
        <dsp:cNvSpPr/>
      </dsp:nvSpPr>
      <dsp:spPr>
        <a:xfrm>
          <a:off x="6831683" y="1493837"/>
          <a:ext cx="1135410" cy="921395"/>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rtl="0">
            <a:lnSpc>
              <a:spcPct val="90000"/>
            </a:lnSpc>
            <a:spcBef>
              <a:spcPct val="0"/>
            </a:spcBef>
            <a:spcAft>
              <a:spcPct val="35000"/>
            </a:spcAft>
            <a:buNone/>
          </a:pPr>
          <a:r>
            <a:rPr lang="en-GB" sz="3500" kern="1200" dirty="0"/>
            <a:t>Sex</a:t>
          </a:r>
        </a:p>
      </dsp:txBody>
      <dsp:txXfrm>
        <a:off x="6876662" y="1538816"/>
        <a:ext cx="1045452" cy="831437"/>
      </dsp:txXfrm>
    </dsp:sp>
    <dsp:sp modelId="{423E451F-886D-4ACC-92DF-09A520874B72}">
      <dsp:nvSpPr>
        <dsp:cNvPr id="0" name=""/>
        <dsp:cNvSpPr/>
      </dsp:nvSpPr>
      <dsp:spPr>
        <a:xfrm rot="1925594">
          <a:off x="5184706" y="2713380"/>
          <a:ext cx="217294" cy="0"/>
        </a:xfrm>
        <a:custGeom>
          <a:avLst/>
          <a:gdLst/>
          <a:ahLst/>
          <a:cxnLst/>
          <a:rect l="0" t="0" r="0" b="0"/>
          <a:pathLst>
            <a:path>
              <a:moveTo>
                <a:pt x="0" y="0"/>
              </a:moveTo>
              <a:lnTo>
                <a:pt x="217294" y="0"/>
              </a:lnTo>
            </a:path>
          </a:pathLst>
        </a:custGeom>
        <a:noFill/>
        <a:ln w="25400" cap="flat" cmpd="sng" algn="ctr">
          <a:solidFill>
            <a:srgbClr val="A3A3A9"/>
          </a:solidFill>
          <a:prstDash val="solid"/>
        </a:ln>
        <a:effectLst/>
      </dsp:spPr>
      <dsp:style>
        <a:lnRef idx="2">
          <a:scrgbClr r="0" g="0" b="0"/>
        </a:lnRef>
        <a:fillRef idx="0">
          <a:scrgbClr r="0" g="0" b="0"/>
        </a:fillRef>
        <a:effectRef idx="0">
          <a:scrgbClr r="0" g="0" b="0"/>
        </a:effectRef>
        <a:fontRef idx="minor"/>
      </dsp:style>
    </dsp:sp>
    <dsp:sp modelId="{C5F8626E-EBBF-4357-8A10-979B10DBB799}">
      <dsp:nvSpPr>
        <dsp:cNvPr id="0" name=""/>
        <dsp:cNvSpPr/>
      </dsp:nvSpPr>
      <dsp:spPr>
        <a:xfrm>
          <a:off x="5385397" y="2770288"/>
          <a:ext cx="1898775" cy="1192418"/>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rtl="0">
            <a:lnSpc>
              <a:spcPct val="90000"/>
            </a:lnSpc>
            <a:spcBef>
              <a:spcPct val="0"/>
            </a:spcBef>
            <a:spcAft>
              <a:spcPct val="35000"/>
            </a:spcAft>
            <a:buNone/>
          </a:pPr>
          <a:r>
            <a:rPr lang="en-GB" sz="2300" kern="1200" baseline="0" dirty="0"/>
            <a:t>Gender reassignment</a:t>
          </a:r>
          <a:endParaRPr lang="en-GB" sz="2300" kern="1200" dirty="0"/>
        </a:p>
      </dsp:txBody>
      <dsp:txXfrm>
        <a:off x="5443606" y="2828497"/>
        <a:ext cx="1782357" cy="1076000"/>
      </dsp:txXfrm>
    </dsp:sp>
    <dsp:sp modelId="{EC451DC9-5107-4455-BED4-5FEA857D4EE3}">
      <dsp:nvSpPr>
        <dsp:cNvPr id="0" name=""/>
        <dsp:cNvSpPr/>
      </dsp:nvSpPr>
      <dsp:spPr>
        <a:xfrm rot="8783239">
          <a:off x="2857490" y="2767919"/>
          <a:ext cx="262816" cy="0"/>
        </a:xfrm>
        <a:custGeom>
          <a:avLst/>
          <a:gdLst/>
          <a:ahLst/>
          <a:cxnLst/>
          <a:rect l="0" t="0" r="0" b="0"/>
          <a:pathLst>
            <a:path>
              <a:moveTo>
                <a:pt x="0" y="0"/>
              </a:moveTo>
              <a:lnTo>
                <a:pt x="262816" y="0"/>
              </a:lnTo>
            </a:path>
          </a:pathLst>
        </a:custGeom>
        <a:noFill/>
        <a:ln w="25400" cap="flat" cmpd="sng" algn="ctr">
          <a:solidFill>
            <a:srgbClr val="A3A3A9"/>
          </a:solidFill>
          <a:prstDash val="solid"/>
        </a:ln>
        <a:effectLst/>
      </dsp:spPr>
      <dsp:style>
        <a:lnRef idx="2">
          <a:scrgbClr r="0" g="0" b="0"/>
        </a:lnRef>
        <a:fillRef idx="0">
          <a:scrgbClr r="0" g="0" b="0"/>
        </a:fillRef>
        <a:effectRef idx="0">
          <a:scrgbClr r="0" g="0" b="0"/>
        </a:effectRef>
        <a:fontRef idx="minor"/>
      </dsp:style>
    </dsp:sp>
    <dsp:sp modelId="{49E6F18A-331C-4682-8100-23A8551B73F3}">
      <dsp:nvSpPr>
        <dsp:cNvPr id="0" name=""/>
        <dsp:cNvSpPr/>
      </dsp:nvSpPr>
      <dsp:spPr>
        <a:xfrm>
          <a:off x="1062175" y="2840664"/>
          <a:ext cx="1947188" cy="1121634"/>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rtl="0">
            <a:lnSpc>
              <a:spcPct val="90000"/>
            </a:lnSpc>
            <a:spcBef>
              <a:spcPct val="0"/>
            </a:spcBef>
            <a:spcAft>
              <a:spcPct val="35000"/>
            </a:spcAft>
            <a:buNone/>
          </a:pPr>
          <a:r>
            <a:rPr lang="en-GB" sz="2300" kern="1200" baseline="0" dirty="0"/>
            <a:t>Pregnancy and maternity</a:t>
          </a:r>
          <a:endParaRPr lang="en-GB" sz="2300" kern="1200" dirty="0"/>
        </a:p>
      </dsp:txBody>
      <dsp:txXfrm>
        <a:off x="1116929" y="2895418"/>
        <a:ext cx="1837680" cy="1012126"/>
      </dsp:txXfrm>
    </dsp:sp>
    <dsp:sp modelId="{8CA1EE40-66F0-4031-A151-F7344827C7B3}">
      <dsp:nvSpPr>
        <dsp:cNvPr id="0" name=""/>
        <dsp:cNvSpPr/>
      </dsp:nvSpPr>
      <dsp:spPr>
        <a:xfrm rot="10836705">
          <a:off x="1554691" y="1976765"/>
          <a:ext cx="1543688" cy="0"/>
        </a:xfrm>
        <a:custGeom>
          <a:avLst/>
          <a:gdLst/>
          <a:ahLst/>
          <a:cxnLst/>
          <a:rect l="0" t="0" r="0" b="0"/>
          <a:pathLst>
            <a:path>
              <a:moveTo>
                <a:pt x="0" y="0"/>
              </a:moveTo>
              <a:lnTo>
                <a:pt x="1543688" y="0"/>
              </a:lnTo>
            </a:path>
          </a:pathLst>
        </a:custGeom>
        <a:noFill/>
        <a:ln w="25400" cap="flat" cmpd="sng" algn="ctr">
          <a:solidFill>
            <a:srgbClr val="A3A3A9"/>
          </a:solidFill>
          <a:prstDash val="solid"/>
        </a:ln>
        <a:effectLst/>
      </dsp:spPr>
      <dsp:style>
        <a:lnRef idx="2">
          <a:scrgbClr r="0" g="0" b="0"/>
        </a:lnRef>
        <a:fillRef idx="0">
          <a:scrgbClr r="0" g="0" b="0"/>
        </a:fillRef>
        <a:effectRef idx="0">
          <a:scrgbClr r="0" g="0" b="0"/>
        </a:effectRef>
        <a:fontRef idx="minor"/>
      </dsp:style>
    </dsp:sp>
    <dsp:sp modelId="{B7173092-BE7B-4687-B85B-119EF1BA2321}">
      <dsp:nvSpPr>
        <dsp:cNvPr id="0" name=""/>
        <dsp:cNvSpPr/>
      </dsp:nvSpPr>
      <dsp:spPr>
        <a:xfrm>
          <a:off x="595118" y="1482104"/>
          <a:ext cx="959616" cy="962594"/>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rtl="0">
            <a:lnSpc>
              <a:spcPct val="90000"/>
            </a:lnSpc>
            <a:spcBef>
              <a:spcPct val="0"/>
            </a:spcBef>
            <a:spcAft>
              <a:spcPct val="35000"/>
            </a:spcAft>
            <a:buNone/>
          </a:pPr>
          <a:r>
            <a:rPr lang="en-GB" sz="3500" kern="1200" baseline="0" dirty="0"/>
            <a:t>Age</a:t>
          </a:r>
          <a:endParaRPr lang="en-GB" sz="3500" kern="1200" dirty="0"/>
        </a:p>
      </dsp:txBody>
      <dsp:txXfrm>
        <a:off x="641963" y="1528949"/>
        <a:ext cx="865926" cy="868904"/>
      </dsp:txXfrm>
    </dsp:sp>
    <dsp:sp modelId="{ED737F9A-F588-49F7-87E2-D16374663A88}">
      <dsp:nvSpPr>
        <dsp:cNvPr id="0" name=""/>
        <dsp:cNvSpPr/>
      </dsp:nvSpPr>
      <dsp:spPr>
        <a:xfrm rot="12375735">
          <a:off x="2402981" y="1315205"/>
          <a:ext cx="733195" cy="0"/>
        </a:xfrm>
        <a:custGeom>
          <a:avLst/>
          <a:gdLst/>
          <a:ahLst/>
          <a:cxnLst/>
          <a:rect l="0" t="0" r="0" b="0"/>
          <a:pathLst>
            <a:path>
              <a:moveTo>
                <a:pt x="0" y="0"/>
              </a:moveTo>
              <a:lnTo>
                <a:pt x="733195" y="0"/>
              </a:lnTo>
            </a:path>
          </a:pathLst>
        </a:custGeom>
        <a:noFill/>
        <a:ln w="25400" cap="flat" cmpd="sng" algn="ctr">
          <a:solidFill>
            <a:srgbClr val="A3A3A9"/>
          </a:solidFill>
          <a:prstDash val="solid"/>
        </a:ln>
        <a:effectLst/>
      </dsp:spPr>
      <dsp:style>
        <a:lnRef idx="2">
          <a:scrgbClr r="0" g="0" b="0"/>
        </a:lnRef>
        <a:fillRef idx="0">
          <a:scrgbClr r="0" g="0" b="0"/>
        </a:fillRef>
        <a:effectRef idx="0">
          <a:scrgbClr r="0" g="0" b="0"/>
        </a:effectRef>
        <a:fontRef idx="minor"/>
      </dsp:style>
    </dsp:sp>
    <dsp:sp modelId="{85B59F68-64B8-41FF-BCF3-D0E2BA307128}">
      <dsp:nvSpPr>
        <dsp:cNvPr id="0" name=""/>
        <dsp:cNvSpPr/>
      </dsp:nvSpPr>
      <dsp:spPr>
        <a:xfrm>
          <a:off x="911494" y="294422"/>
          <a:ext cx="1529327" cy="962554"/>
        </a:xfrm>
        <a:prstGeom prst="roundRect">
          <a:avLst/>
        </a:prstGeom>
        <a:solidFill>
          <a:srgbClr val="E400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rtl="0">
            <a:lnSpc>
              <a:spcPct val="90000"/>
            </a:lnSpc>
            <a:spcBef>
              <a:spcPct val="0"/>
            </a:spcBef>
            <a:spcAft>
              <a:spcPct val="35000"/>
            </a:spcAft>
            <a:buNone/>
          </a:pPr>
          <a:r>
            <a:rPr lang="en-GB" sz="2700" kern="1200" baseline="0" dirty="0"/>
            <a:t>Disability</a:t>
          </a:r>
          <a:endParaRPr lang="en-GB" sz="2700" kern="1200" dirty="0"/>
        </a:p>
      </dsp:txBody>
      <dsp:txXfrm>
        <a:off x="958482" y="341410"/>
        <a:ext cx="1435351" cy="868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A9F3F-3F96-4D64-83EE-96F6EE77FDB8}">
      <dsp:nvSpPr>
        <dsp:cNvPr id="0" name=""/>
        <dsp:cNvSpPr/>
      </dsp:nvSpPr>
      <dsp:spPr>
        <a:xfrm>
          <a:off x="1123681" y="158186"/>
          <a:ext cx="2611308" cy="2611449"/>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COMPLIANCE</a:t>
          </a:r>
          <a:r>
            <a:rPr lang="en-US" sz="2000" kern="1200" dirty="0">
              <a:solidFill>
                <a:schemeClr val="tx1"/>
              </a:solidFill>
            </a:rPr>
            <a:t> </a:t>
          </a:r>
        </a:p>
      </dsp:txBody>
      <dsp:txXfrm>
        <a:off x="1506098" y="540624"/>
        <a:ext cx="1846474" cy="1846573"/>
      </dsp:txXfrm>
    </dsp:sp>
    <dsp:sp modelId="{0D18FBD9-8798-4564-8F9A-F7216653902E}">
      <dsp:nvSpPr>
        <dsp:cNvPr id="0" name=""/>
        <dsp:cNvSpPr/>
      </dsp:nvSpPr>
      <dsp:spPr>
        <a:xfrm>
          <a:off x="2613868" y="38970"/>
          <a:ext cx="290323" cy="290637"/>
        </a:xfrm>
        <a:prstGeom prst="ellipse">
          <a:avLst/>
        </a:prstGeom>
        <a:solidFill>
          <a:schemeClr val="bg1">
            <a:lumMod val="8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99ECFF8-32C7-438B-9C87-770E40EDF09D}">
      <dsp:nvSpPr>
        <dsp:cNvPr id="0" name=""/>
        <dsp:cNvSpPr/>
      </dsp:nvSpPr>
      <dsp:spPr>
        <a:xfrm>
          <a:off x="1926625" y="2575617"/>
          <a:ext cx="210511" cy="210380"/>
        </a:xfrm>
        <a:prstGeom prst="ellipse">
          <a:avLst/>
        </a:prstGeom>
        <a:solidFill>
          <a:schemeClr val="bg1">
            <a:lumMod val="8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C9792B9D-3033-4837-9CB4-B8B750CB141E}">
      <dsp:nvSpPr>
        <dsp:cNvPr id="0" name=""/>
        <dsp:cNvSpPr/>
      </dsp:nvSpPr>
      <dsp:spPr>
        <a:xfrm>
          <a:off x="3897738" y="1310441"/>
          <a:ext cx="210511" cy="210380"/>
        </a:xfrm>
        <a:prstGeom prst="ellipse">
          <a:avLst/>
        </a:prstGeom>
        <a:solidFill>
          <a:schemeClr val="bg1">
            <a:lumMod val="9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20477C7A-CE1F-45D8-898B-302C71E8491F}">
      <dsp:nvSpPr>
        <dsp:cNvPr id="0" name=""/>
        <dsp:cNvSpPr/>
      </dsp:nvSpPr>
      <dsp:spPr>
        <a:xfrm>
          <a:off x="2897228" y="2799244"/>
          <a:ext cx="290323" cy="290637"/>
        </a:xfrm>
        <a:prstGeom prst="ellipse">
          <a:avLst/>
        </a:prstGeom>
        <a:solidFill>
          <a:schemeClr val="bg1">
            <a:lumMod val="8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4E1516D1-09A9-4F7F-AF6A-F96AAF176A30}">
      <dsp:nvSpPr>
        <dsp:cNvPr id="0" name=""/>
        <dsp:cNvSpPr/>
      </dsp:nvSpPr>
      <dsp:spPr>
        <a:xfrm>
          <a:off x="1985547" y="451550"/>
          <a:ext cx="210511" cy="210380"/>
        </a:xfrm>
        <a:prstGeom prst="ellipse">
          <a:avLst/>
        </a:prstGeom>
        <a:solidFill>
          <a:schemeClr val="bg1">
            <a:lumMod val="9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4E01FE2-8F66-4056-A988-E1965604EFF6}">
      <dsp:nvSpPr>
        <dsp:cNvPr id="0" name=""/>
        <dsp:cNvSpPr/>
      </dsp:nvSpPr>
      <dsp:spPr>
        <a:xfrm>
          <a:off x="1396422" y="1742096"/>
          <a:ext cx="281342" cy="267215"/>
        </a:xfrm>
        <a:prstGeom prst="ellipse">
          <a:avLst/>
        </a:prstGeom>
        <a:solidFill>
          <a:schemeClr val="bg1">
            <a:lumMod val="8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F903B8EF-47C6-4F1A-AA2F-9DB8F8DD429B}">
      <dsp:nvSpPr>
        <dsp:cNvPr id="0" name=""/>
        <dsp:cNvSpPr/>
      </dsp:nvSpPr>
      <dsp:spPr>
        <a:xfrm>
          <a:off x="27141" y="460489"/>
          <a:ext cx="1622074" cy="1399076"/>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Supporting returns to work</a:t>
          </a:r>
        </a:p>
      </dsp:txBody>
      <dsp:txXfrm>
        <a:off x="264688" y="665379"/>
        <a:ext cx="1146980" cy="989296"/>
      </dsp:txXfrm>
    </dsp:sp>
    <dsp:sp modelId="{9FECC378-84C8-4E00-B5AA-D50A86C1D82A}">
      <dsp:nvSpPr>
        <dsp:cNvPr id="0" name=""/>
        <dsp:cNvSpPr/>
      </dsp:nvSpPr>
      <dsp:spPr>
        <a:xfrm>
          <a:off x="2320330" y="460900"/>
          <a:ext cx="290323" cy="290637"/>
        </a:xfrm>
        <a:prstGeom prst="ellipse">
          <a:avLst/>
        </a:prstGeom>
        <a:solidFill>
          <a:schemeClr val="bg1">
            <a:lumMod val="8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578BF156-945E-4889-9EF6-31473B35C2A4}">
      <dsp:nvSpPr>
        <dsp:cNvPr id="0" name=""/>
        <dsp:cNvSpPr/>
      </dsp:nvSpPr>
      <dsp:spPr>
        <a:xfrm>
          <a:off x="407513" y="2001745"/>
          <a:ext cx="524939" cy="525172"/>
        </a:xfrm>
        <a:prstGeom prst="ellipse">
          <a:avLst/>
        </a:prstGeom>
        <a:solidFill>
          <a:schemeClr val="bg1">
            <a:lumMod val="9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D3C8D5FD-5F3B-4176-9741-A4ECC0CAB079}">
      <dsp:nvSpPr>
        <dsp:cNvPr id="0" name=""/>
        <dsp:cNvSpPr/>
      </dsp:nvSpPr>
      <dsp:spPr>
        <a:xfrm>
          <a:off x="3723146" y="-38970"/>
          <a:ext cx="1622074" cy="1399076"/>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Hybrid arrangements</a:t>
          </a:r>
        </a:p>
      </dsp:txBody>
      <dsp:txXfrm>
        <a:off x="3960693" y="165920"/>
        <a:ext cx="1146980" cy="989296"/>
      </dsp:txXfrm>
    </dsp:sp>
    <dsp:sp modelId="{2B78800D-D08D-4337-B4B2-71F41C47E2A4}">
      <dsp:nvSpPr>
        <dsp:cNvPr id="0" name=""/>
        <dsp:cNvSpPr/>
      </dsp:nvSpPr>
      <dsp:spPr>
        <a:xfrm>
          <a:off x="3442521" y="786261"/>
          <a:ext cx="463879" cy="444038"/>
        </a:xfrm>
        <a:prstGeom prst="ellipse">
          <a:avLst/>
        </a:prstGeom>
        <a:solidFill>
          <a:schemeClr val="bg1">
            <a:lumMod val="9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7E1BE9D-CDD4-4A1E-8533-1F045DB1C0EC}">
      <dsp:nvSpPr>
        <dsp:cNvPr id="0" name=""/>
        <dsp:cNvSpPr/>
      </dsp:nvSpPr>
      <dsp:spPr>
        <a:xfrm>
          <a:off x="207715" y="2626654"/>
          <a:ext cx="210511" cy="210380"/>
        </a:xfrm>
        <a:prstGeom prst="ellipse">
          <a:avLst/>
        </a:prstGeom>
        <a:solidFill>
          <a:schemeClr val="bg1">
            <a:lumMod val="8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AF4F949B-8BB2-4492-ABE0-D9D846D5A7DE}">
      <dsp:nvSpPr>
        <dsp:cNvPr id="0" name=""/>
        <dsp:cNvSpPr/>
      </dsp:nvSpPr>
      <dsp:spPr>
        <a:xfrm>
          <a:off x="2305332" y="2327056"/>
          <a:ext cx="210511" cy="210380"/>
        </a:xfrm>
        <a:prstGeom prst="ellipse">
          <a:avLst/>
        </a:prstGeom>
        <a:solidFill>
          <a:schemeClr val="bg1">
            <a:lumMod val="8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8566C92-32D3-4433-96E9-6985A3B2C91E}">
      <dsp:nvSpPr>
        <dsp:cNvPr id="0" name=""/>
        <dsp:cNvSpPr/>
      </dsp:nvSpPr>
      <dsp:spPr>
        <a:xfrm>
          <a:off x="4263010" y="1823530"/>
          <a:ext cx="1540803" cy="1344051"/>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Adjustments</a:t>
          </a:r>
        </a:p>
      </dsp:txBody>
      <dsp:txXfrm>
        <a:off x="4488655" y="2020362"/>
        <a:ext cx="1089513" cy="950387"/>
      </dsp:txXfrm>
    </dsp:sp>
    <dsp:sp modelId="{8F5AF628-9507-4DC4-BDE6-396A419A269D}">
      <dsp:nvSpPr>
        <dsp:cNvPr id="0" name=""/>
        <dsp:cNvSpPr/>
      </dsp:nvSpPr>
      <dsp:spPr>
        <a:xfrm>
          <a:off x="4106599" y="1842528"/>
          <a:ext cx="210511" cy="210380"/>
        </a:xfrm>
        <a:prstGeom prst="ellipse">
          <a:avLst/>
        </a:prstGeom>
        <a:solidFill>
          <a:schemeClr val="bg1">
            <a:lumMod val="8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98689A8C-F0B2-41FD-BE8E-2E4C1B50AC1D}">
      <dsp:nvSpPr>
        <dsp:cNvPr id="0" name=""/>
        <dsp:cNvSpPr/>
      </dsp:nvSpPr>
      <dsp:spPr>
        <a:xfrm>
          <a:off x="1455250" y="2873267"/>
          <a:ext cx="1061664" cy="1061643"/>
        </a:xfrm>
        <a:prstGeom prst="ellips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Flexible working regime</a:t>
          </a:r>
        </a:p>
      </dsp:txBody>
      <dsp:txXfrm>
        <a:off x="1610727" y="3028741"/>
        <a:ext cx="750710" cy="750695"/>
      </dsp:txXfrm>
    </dsp:sp>
    <dsp:sp modelId="{9EBB1205-7C99-4EC8-8579-50EC394446BA}">
      <dsp:nvSpPr>
        <dsp:cNvPr id="0" name=""/>
        <dsp:cNvSpPr/>
      </dsp:nvSpPr>
      <dsp:spPr>
        <a:xfrm>
          <a:off x="2403356" y="2837424"/>
          <a:ext cx="210511" cy="210380"/>
        </a:xfrm>
        <a:prstGeom prst="ellipse">
          <a:avLst/>
        </a:prstGeom>
        <a:solidFill>
          <a:schemeClr val="bg1">
            <a:lumMod val="9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F0E22E-C996-9F4F-88E4-7C5633CACAB1}" type="datetimeFigureOut">
              <a:rPr lang="en-US" smtClean="0"/>
              <a:t>4/29/2022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E987ED-D8EC-A347-9422-39B64CD2A635}" type="slidenum">
              <a:rPr lang="en-US" smtClean="0"/>
              <a:t>‹#›</a:t>
            </a:fld>
            <a:endParaRPr lang="en-US"/>
          </a:p>
        </p:txBody>
      </p:sp>
    </p:spTree>
    <p:extLst>
      <p:ext uri="{BB962C8B-B14F-4D97-AF65-F5344CB8AC3E}">
        <p14:creationId xmlns:p14="http://schemas.microsoft.com/office/powerpoint/2010/main" val="3300251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8FEDE-8F8B-4812-9C90-D229741C41DD}" type="datetimeFigureOut">
              <a:rPr lang="en-GB" smtClean="0"/>
              <a:t>29/04/2022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5944A-20DC-4694-B2FF-1D73DDC75252}" type="slidenum">
              <a:rPr lang="en-GB" smtClean="0"/>
              <a:t>‹#›</a:t>
            </a:fld>
            <a:endParaRPr lang="en-GB"/>
          </a:p>
        </p:txBody>
      </p:sp>
    </p:spTree>
    <p:extLst>
      <p:ext uri="{BB962C8B-B14F-4D97-AF65-F5344CB8AC3E}">
        <p14:creationId xmlns:p14="http://schemas.microsoft.com/office/powerpoint/2010/main" val="39183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75944A-20DC-4694-B2FF-1D73DDC75252}" type="slidenum">
              <a:rPr lang="en-GB" smtClean="0"/>
              <a:t>1</a:t>
            </a:fld>
            <a:endParaRPr lang="en-GB"/>
          </a:p>
        </p:txBody>
      </p:sp>
    </p:spTree>
    <p:extLst>
      <p:ext uri="{BB962C8B-B14F-4D97-AF65-F5344CB8AC3E}">
        <p14:creationId xmlns:p14="http://schemas.microsoft.com/office/powerpoint/2010/main" val="2940762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0C215-58D9-4F08-8B9A-FCDC44A4FA10}" type="slidenum">
              <a:rPr lang="en-GB" smtClean="0"/>
              <a:t>10</a:t>
            </a:fld>
            <a:endParaRPr lang="en-GB" dirty="0"/>
          </a:p>
        </p:txBody>
      </p:sp>
    </p:spTree>
    <p:extLst>
      <p:ext uri="{BB962C8B-B14F-4D97-AF65-F5344CB8AC3E}">
        <p14:creationId xmlns:p14="http://schemas.microsoft.com/office/powerpoint/2010/main" val="194868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0C215-58D9-4F08-8B9A-FCDC44A4FA10}" type="slidenum">
              <a:rPr lang="en-GB" smtClean="0"/>
              <a:t>11</a:t>
            </a:fld>
            <a:endParaRPr lang="en-GB" dirty="0"/>
          </a:p>
        </p:txBody>
      </p:sp>
    </p:spTree>
    <p:extLst>
      <p:ext uri="{BB962C8B-B14F-4D97-AF65-F5344CB8AC3E}">
        <p14:creationId xmlns:p14="http://schemas.microsoft.com/office/powerpoint/2010/main" val="3657503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990C215-58D9-4F08-8B9A-FCDC44A4FA10}" type="slidenum">
              <a:rPr lang="en-GB" smtClean="0"/>
              <a:t>12</a:t>
            </a:fld>
            <a:endParaRPr lang="en-GB" dirty="0"/>
          </a:p>
        </p:txBody>
      </p:sp>
    </p:spTree>
    <p:extLst>
      <p:ext uri="{BB962C8B-B14F-4D97-AF65-F5344CB8AC3E}">
        <p14:creationId xmlns:p14="http://schemas.microsoft.com/office/powerpoint/2010/main" val="1523029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 afforded to as many people as possible that are at risk (due to an impairment of some kind) from not being able to engage or participate.</a:t>
            </a:r>
            <a:endParaRPr lang="en-GB" dirty="0"/>
          </a:p>
        </p:txBody>
      </p:sp>
      <p:sp>
        <p:nvSpPr>
          <p:cNvPr id="4" name="Slide Number Placeholder 3"/>
          <p:cNvSpPr>
            <a:spLocks noGrp="1"/>
          </p:cNvSpPr>
          <p:nvPr>
            <p:ph type="sldNum" sz="quarter" idx="10"/>
          </p:nvPr>
        </p:nvSpPr>
        <p:spPr/>
        <p:txBody>
          <a:bodyPr/>
          <a:lstStyle/>
          <a:p>
            <a:fld id="{C990C215-58D9-4F08-8B9A-FCDC44A4FA10}" type="slidenum">
              <a:rPr lang="en-GB" smtClean="0"/>
              <a:t>13</a:t>
            </a:fld>
            <a:endParaRPr lang="en-GB" dirty="0"/>
          </a:p>
        </p:txBody>
      </p:sp>
    </p:spTree>
    <p:extLst>
      <p:ext uri="{BB962C8B-B14F-4D97-AF65-F5344CB8AC3E}">
        <p14:creationId xmlns:p14="http://schemas.microsoft.com/office/powerpoint/2010/main" val="3966307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endParaRPr lang="en-GB" sz="12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39D196-5C7F-4131-B04E-4095E52C5A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410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E75944A-20DC-4694-B2FF-1D73DDC75252}" type="slidenum">
              <a:rPr lang="en-GB" smtClean="0"/>
              <a:t>15</a:t>
            </a:fld>
            <a:endParaRPr lang="en-GB"/>
          </a:p>
        </p:txBody>
      </p:sp>
    </p:spTree>
    <p:extLst>
      <p:ext uri="{BB962C8B-B14F-4D97-AF65-F5344CB8AC3E}">
        <p14:creationId xmlns:p14="http://schemas.microsoft.com/office/powerpoint/2010/main" val="81774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5600" lvl="1" indent="0">
              <a:buNone/>
            </a:pPr>
            <a:endParaRPr lang="en-GB" baseline="0" dirty="0"/>
          </a:p>
        </p:txBody>
      </p:sp>
      <p:sp>
        <p:nvSpPr>
          <p:cNvPr id="4" name="Slide Number Placeholder 3"/>
          <p:cNvSpPr>
            <a:spLocks noGrp="1"/>
          </p:cNvSpPr>
          <p:nvPr>
            <p:ph type="sldNum" sz="quarter" idx="10"/>
          </p:nvPr>
        </p:nvSpPr>
        <p:spPr/>
        <p:txBody>
          <a:bodyPr/>
          <a:lstStyle/>
          <a:p>
            <a:fld id="{C639D196-5C7F-4131-B04E-4095E52C5ACC}" type="slidenum">
              <a:rPr lang="en-GB" smtClean="0"/>
              <a:t>16</a:t>
            </a:fld>
            <a:endParaRPr lang="en-GB"/>
          </a:p>
        </p:txBody>
      </p:sp>
    </p:spTree>
    <p:extLst>
      <p:ext uri="{BB962C8B-B14F-4D97-AF65-F5344CB8AC3E}">
        <p14:creationId xmlns:p14="http://schemas.microsoft.com/office/powerpoint/2010/main" val="350774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5600" lvl="1" indent="0">
              <a:buNone/>
            </a:pPr>
            <a:endParaRPr lang="en-GB" baseline="0" dirty="0"/>
          </a:p>
        </p:txBody>
      </p:sp>
      <p:sp>
        <p:nvSpPr>
          <p:cNvPr id="4" name="Slide Number Placeholder 3"/>
          <p:cNvSpPr>
            <a:spLocks noGrp="1"/>
          </p:cNvSpPr>
          <p:nvPr>
            <p:ph type="sldNum" sz="quarter" idx="10"/>
          </p:nvPr>
        </p:nvSpPr>
        <p:spPr/>
        <p:txBody>
          <a:bodyPr/>
          <a:lstStyle/>
          <a:p>
            <a:fld id="{C639D196-5C7F-4131-B04E-4095E52C5ACC}" type="slidenum">
              <a:rPr lang="en-GB" smtClean="0"/>
              <a:t>17</a:t>
            </a:fld>
            <a:endParaRPr lang="en-GB"/>
          </a:p>
        </p:txBody>
      </p:sp>
    </p:spTree>
    <p:extLst>
      <p:ext uri="{BB962C8B-B14F-4D97-AF65-F5344CB8AC3E}">
        <p14:creationId xmlns:p14="http://schemas.microsoft.com/office/powerpoint/2010/main" val="4293672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endParaRPr lang="en-GB" sz="12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39D196-5C7F-4131-B04E-4095E52C5A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380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endParaRPr lang="en-GB" sz="1200" baseline="0" dirty="0"/>
          </a:p>
          <a:p>
            <a:pPr rtl="0" fontAlgn="t"/>
            <a:endParaRPr lang="en-GB" sz="12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39D196-5C7F-4131-B04E-4095E52C5A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72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0C215-58D9-4F08-8B9A-FCDC44A4FA10}" type="slidenum">
              <a:rPr lang="en-GB" smtClean="0"/>
              <a:t>2</a:t>
            </a:fld>
            <a:endParaRPr lang="en-GB" dirty="0"/>
          </a:p>
        </p:txBody>
      </p:sp>
    </p:spTree>
    <p:extLst>
      <p:ext uri="{BB962C8B-B14F-4D97-AF65-F5344CB8AC3E}">
        <p14:creationId xmlns:p14="http://schemas.microsoft.com/office/powerpoint/2010/main" val="2869751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EE75944A-20DC-4694-B2FF-1D73DDC75252}" type="slidenum">
              <a:rPr lang="en-GB" smtClean="0"/>
              <a:t>20</a:t>
            </a:fld>
            <a:endParaRPr lang="en-GB"/>
          </a:p>
        </p:txBody>
      </p:sp>
    </p:spTree>
    <p:extLst>
      <p:ext uri="{BB962C8B-B14F-4D97-AF65-F5344CB8AC3E}">
        <p14:creationId xmlns:p14="http://schemas.microsoft.com/office/powerpoint/2010/main" val="525916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5600" lvl="1" indent="0">
              <a:buNone/>
            </a:pPr>
            <a:endParaRPr lang="en-GB" baseline="0" dirty="0"/>
          </a:p>
          <a:p>
            <a:pPr marL="435600" lvl="1" indent="0">
              <a:buNone/>
            </a:pPr>
            <a:endParaRPr lang="en-GB" dirty="0"/>
          </a:p>
        </p:txBody>
      </p:sp>
      <p:sp>
        <p:nvSpPr>
          <p:cNvPr id="4" name="Slide Number Placeholder 3"/>
          <p:cNvSpPr>
            <a:spLocks noGrp="1"/>
          </p:cNvSpPr>
          <p:nvPr>
            <p:ph type="sldNum" sz="quarter" idx="10"/>
          </p:nvPr>
        </p:nvSpPr>
        <p:spPr/>
        <p:txBody>
          <a:bodyPr/>
          <a:lstStyle/>
          <a:p>
            <a:fld id="{C639D196-5C7F-4131-B04E-4095E52C5ACC}" type="slidenum">
              <a:rPr lang="en-GB" smtClean="0"/>
              <a:t>21</a:t>
            </a:fld>
            <a:endParaRPr lang="en-GB"/>
          </a:p>
        </p:txBody>
      </p:sp>
    </p:spTree>
    <p:extLst>
      <p:ext uri="{BB962C8B-B14F-4D97-AF65-F5344CB8AC3E}">
        <p14:creationId xmlns:p14="http://schemas.microsoft.com/office/powerpoint/2010/main" val="2099026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5600" lvl="1" indent="0">
              <a:buNone/>
            </a:pPr>
            <a:endParaRPr lang="en-GB" sz="1200" dirty="0"/>
          </a:p>
        </p:txBody>
      </p:sp>
      <p:sp>
        <p:nvSpPr>
          <p:cNvPr id="4" name="Slide Number Placeholder 3"/>
          <p:cNvSpPr>
            <a:spLocks noGrp="1"/>
          </p:cNvSpPr>
          <p:nvPr>
            <p:ph type="sldNum" sz="quarter" idx="10"/>
          </p:nvPr>
        </p:nvSpPr>
        <p:spPr/>
        <p:txBody>
          <a:bodyPr/>
          <a:lstStyle/>
          <a:p>
            <a:fld id="{C639D196-5C7F-4131-B04E-4095E52C5ACC}" type="slidenum">
              <a:rPr lang="en-GB" smtClean="0"/>
              <a:t>22</a:t>
            </a:fld>
            <a:endParaRPr lang="en-GB"/>
          </a:p>
        </p:txBody>
      </p:sp>
    </p:spTree>
    <p:extLst>
      <p:ext uri="{BB962C8B-B14F-4D97-AF65-F5344CB8AC3E}">
        <p14:creationId xmlns:p14="http://schemas.microsoft.com/office/powerpoint/2010/main" val="196068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E75944A-20DC-4694-B2FF-1D73DDC75252}" type="slidenum">
              <a:rPr lang="en-GB" smtClean="0"/>
              <a:t>23</a:t>
            </a:fld>
            <a:endParaRPr lang="en-GB"/>
          </a:p>
        </p:txBody>
      </p:sp>
    </p:spTree>
    <p:extLst>
      <p:ext uri="{BB962C8B-B14F-4D97-AF65-F5344CB8AC3E}">
        <p14:creationId xmlns:p14="http://schemas.microsoft.com/office/powerpoint/2010/main" val="3755281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39D196-5C7F-4131-B04E-4095E52C5ACC}" type="slidenum">
              <a:rPr lang="en-GB" smtClean="0"/>
              <a:t>24</a:t>
            </a:fld>
            <a:endParaRPr lang="en-GB"/>
          </a:p>
        </p:txBody>
      </p:sp>
    </p:spTree>
    <p:extLst>
      <p:ext uri="{BB962C8B-B14F-4D97-AF65-F5344CB8AC3E}">
        <p14:creationId xmlns:p14="http://schemas.microsoft.com/office/powerpoint/2010/main" val="967483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39D196-5C7F-4131-B04E-4095E52C5A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97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39D196-5C7F-4131-B04E-4095E52C5A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82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E75944A-20DC-4694-B2FF-1D73DDC75252}" type="slidenum">
              <a:rPr lang="en-GB" smtClean="0"/>
              <a:t>3</a:t>
            </a:fld>
            <a:endParaRPr lang="en-GB"/>
          </a:p>
        </p:txBody>
      </p:sp>
    </p:spTree>
    <p:extLst>
      <p:ext uri="{BB962C8B-B14F-4D97-AF65-F5344CB8AC3E}">
        <p14:creationId xmlns:p14="http://schemas.microsoft.com/office/powerpoint/2010/main" val="342706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EE75944A-20DC-4694-B2FF-1D73DDC75252}" type="slidenum">
              <a:rPr lang="en-GB" smtClean="0"/>
              <a:t>4</a:t>
            </a:fld>
            <a:endParaRPr lang="en-GB"/>
          </a:p>
        </p:txBody>
      </p:sp>
    </p:spTree>
    <p:extLst>
      <p:ext uri="{BB962C8B-B14F-4D97-AF65-F5344CB8AC3E}">
        <p14:creationId xmlns:p14="http://schemas.microsoft.com/office/powerpoint/2010/main" val="314009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dirty="0"/>
          </a:p>
        </p:txBody>
      </p:sp>
      <p:sp>
        <p:nvSpPr>
          <p:cNvPr id="4" name="Slide Number Placeholder 3"/>
          <p:cNvSpPr>
            <a:spLocks noGrp="1"/>
          </p:cNvSpPr>
          <p:nvPr>
            <p:ph type="sldNum" sz="quarter" idx="10"/>
          </p:nvPr>
        </p:nvSpPr>
        <p:spPr/>
        <p:txBody>
          <a:bodyPr/>
          <a:lstStyle/>
          <a:p>
            <a:fld id="{EE75944A-20DC-4694-B2FF-1D73DDC75252}" type="slidenum">
              <a:rPr lang="en-GB" smtClean="0"/>
              <a:t>5</a:t>
            </a:fld>
            <a:endParaRPr lang="en-GB"/>
          </a:p>
        </p:txBody>
      </p:sp>
    </p:spTree>
    <p:extLst>
      <p:ext uri="{BB962C8B-B14F-4D97-AF65-F5344CB8AC3E}">
        <p14:creationId xmlns:p14="http://schemas.microsoft.com/office/powerpoint/2010/main" val="236416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E75944A-20DC-4694-B2FF-1D73DDC75252}" type="slidenum">
              <a:rPr lang="en-GB" smtClean="0"/>
              <a:t>6</a:t>
            </a:fld>
            <a:endParaRPr lang="en-GB"/>
          </a:p>
        </p:txBody>
      </p:sp>
    </p:spTree>
    <p:extLst>
      <p:ext uri="{BB962C8B-B14F-4D97-AF65-F5344CB8AC3E}">
        <p14:creationId xmlns:p14="http://schemas.microsoft.com/office/powerpoint/2010/main" val="259496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E75944A-20DC-4694-B2FF-1D73DDC75252}" type="slidenum">
              <a:rPr lang="en-GB" smtClean="0"/>
              <a:t>7</a:t>
            </a:fld>
            <a:endParaRPr lang="en-GB"/>
          </a:p>
        </p:txBody>
      </p:sp>
    </p:spTree>
    <p:extLst>
      <p:ext uri="{BB962C8B-B14F-4D97-AF65-F5344CB8AC3E}">
        <p14:creationId xmlns:p14="http://schemas.microsoft.com/office/powerpoint/2010/main" val="1187797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C639D196-5C7F-4131-B04E-4095E52C5ACC}" type="slidenum">
              <a:rPr lang="en-GB" smtClean="0"/>
              <a:t>8</a:t>
            </a:fld>
            <a:endParaRPr lang="en-GB"/>
          </a:p>
        </p:txBody>
      </p:sp>
    </p:spTree>
    <p:extLst>
      <p:ext uri="{BB962C8B-B14F-4D97-AF65-F5344CB8AC3E}">
        <p14:creationId xmlns:p14="http://schemas.microsoft.com/office/powerpoint/2010/main" val="4027704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90C215-58D9-4F08-8B9A-FCDC44A4FA10}" type="slidenum">
              <a:rPr lang="en-GB" smtClean="0"/>
              <a:t>9</a:t>
            </a:fld>
            <a:endParaRPr lang="en-GB" dirty="0"/>
          </a:p>
        </p:txBody>
      </p:sp>
    </p:spTree>
    <p:extLst>
      <p:ext uri="{BB962C8B-B14F-4D97-AF65-F5344CB8AC3E}">
        <p14:creationId xmlns:p14="http://schemas.microsoft.com/office/powerpoint/2010/main" val="141774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2"/>
          <p:cNvSpPr>
            <a:spLocks noGrp="1"/>
          </p:cNvSpPr>
          <p:nvPr>
            <p:ph idx="1" hasCustomPrompt="1"/>
          </p:nvPr>
        </p:nvSpPr>
        <p:spPr>
          <a:xfrm>
            <a:off x="4334933" y="4436534"/>
            <a:ext cx="3268134" cy="516466"/>
          </a:xfrm>
          <a:prstGeom prst="rect">
            <a:avLst/>
          </a:prstGeom>
        </p:spPr>
        <p:txBody>
          <a:bodyPr vert="horz" lIns="91440" tIns="45720" rIns="91440" bIns="45720" rtlCol="0">
            <a:normAutofit/>
          </a:bodyPr>
          <a:lstStyle>
            <a:lvl1pPr marL="0" indent="0" algn="l">
              <a:lnSpc>
                <a:spcPct val="80000"/>
              </a:lnSpc>
              <a:buNone/>
              <a:defRPr sz="1200" b="0" i="0">
                <a:solidFill>
                  <a:schemeClr val="bg1"/>
                </a:solidFill>
                <a:latin typeface="Arial" panose="020B0604020202020204" pitchFamily="34" charset="0"/>
                <a:cs typeface="Arial" panose="020B0604020202020204" pitchFamily="34" charset="0"/>
              </a:defRPr>
            </a:lvl1pPr>
            <a:lvl3pPr>
              <a:defRPr>
                <a:solidFill>
                  <a:srgbClr val="4D4D4D"/>
                </a:solidFill>
                <a:latin typeface="Arial"/>
                <a:cs typeface="Arial"/>
              </a:defRPr>
            </a:lvl3pPr>
          </a:lstStyle>
          <a:p>
            <a:pPr lvl="0"/>
            <a:r>
              <a:rPr lang="en-GB" dirty="0"/>
              <a:t>Names of Presenter/s</a:t>
            </a:r>
          </a:p>
          <a:p>
            <a:pPr lvl="0"/>
            <a:r>
              <a:rPr lang="en-GB" dirty="0"/>
              <a:t>Date of presentation</a:t>
            </a:r>
          </a:p>
          <a:p>
            <a:pPr lvl="0"/>
            <a:endParaRPr lang="en-GB" dirty="0"/>
          </a:p>
        </p:txBody>
      </p:sp>
      <p:sp>
        <p:nvSpPr>
          <p:cNvPr id="9" name="Title Placeholder 1"/>
          <p:cNvSpPr>
            <a:spLocks noGrp="1"/>
          </p:cNvSpPr>
          <p:nvPr>
            <p:ph type="title" hasCustomPrompt="1"/>
          </p:nvPr>
        </p:nvSpPr>
        <p:spPr>
          <a:xfrm>
            <a:off x="4334933" y="2537883"/>
            <a:ext cx="4275667" cy="433917"/>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90000"/>
              </a:lnSpc>
              <a:spcBef>
                <a:spcPct val="0"/>
              </a:spcBef>
              <a:spcAft>
                <a:spcPts val="0"/>
              </a:spcAft>
              <a:buClrTx/>
              <a:buSzTx/>
              <a:buFontTx/>
              <a:buNone/>
              <a:tabLst/>
              <a:defRPr sz="2800" b="1" i="0" baseline="0">
                <a:solidFill>
                  <a:srgbClr val="A3A3A9"/>
                </a:solidFill>
                <a:latin typeface="Arial" panose="020B0604020202020204" pitchFamily="34" charset="0"/>
                <a:cs typeface="Arial" panose="020B0604020202020204" pitchFamily="34" charset="0"/>
              </a:defRPr>
            </a:lvl1pPr>
          </a:lstStyle>
          <a:p>
            <a:pPr>
              <a:lnSpc>
                <a:spcPct val="90000"/>
              </a:lnSpc>
            </a:pPr>
            <a:r>
              <a:rPr lang="en-GB" dirty="0"/>
              <a:t>Presentation title</a:t>
            </a:r>
            <a:endParaRPr lang="en-US" dirty="0"/>
          </a:p>
        </p:txBody>
      </p:sp>
      <p:sp>
        <p:nvSpPr>
          <p:cNvPr id="13" name="Text Placeholder 12"/>
          <p:cNvSpPr>
            <a:spLocks noGrp="1"/>
          </p:cNvSpPr>
          <p:nvPr>
            <p:ph type="body" sz="quarter" idx="10" hasCustomPrompt="1"/>
          </p:nvPr>
        </p:nvSpPr>
        <p:spPr>
          <a:xfrm>
            <a:off x="4335463" y="2980796"/>
            <a:ext cx="4275137" cy="490537"/>
          </a:xfrm>
          <a:prstGeom prst="rect">
            <a:avLst/>
          </a:prstGeom>
        </p:spPr>
        <p:txBody>
          <a:bodyPr vert="horz"/>
          <a:lstStyle>
            <a:lvl1pPr marL="0" indent="0">
              <a:buNone/>
              <a:defRPr sz="2400" b="1" i="0">
                <a:solidFill>
                  <a:schemeClr val="bg1"/>
                </a:solidFill>
                <a:latin typeface="Arial" panose="020B0604020202020204" pitchFamily="34" charset="0"/>
                <a:cs typeface="Arial" panose="020B0604020202020204" pitchFamily="34" charset="0"/>
              </a:defRPr>
            </a:lvl1pPr>
          </a:lstStyle>
          <a:p>
            <a:pPr lvl="0"/>
            <a:r>
              <a:rPr lang="en-GB" sz="2600" dirty="0">
                <a:solidFill>
                  <a:schemeClr val="bg1"/>
                </a:solidFill>
              </a:rPr>
              <a:t>Supporting title</a:t>
            </a:r>
            <a:endParaRPr lang="en-US" dirty="0"/>
          </a:p>
        </p:txBody>
      </p:sp>
      <p:cxnSp>
        <p:nvCxnSpPr>
          <p:cNvPr id="7" name="Straight Connector 6"/>
          <p:cNvCxnSpPr/>
          <p:nvPr userDrawn="1"/>
        </p:nvCxnSpPr>
        <p:spPr>
          <a:xfrm>
            <a:off x="4418013" y="4320116"/>
            <a:ext cx="4078287" cy="0"/>
          </a:xfrm>
          <a:prstGeom prst="line">
            <a:avLst/>
          </a:prstGeom>
          <a:ln w="6350">
            <a:solidFill>
              <a:srgbClr val="E400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9303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4334933" y="4436534"/>
            <a:ext cx="3268134" cy="414866"/>
          </a:xfrm>
          <a:prstGeom prst="rect">
            <a:avLst/>
          </a:prstGeom>
        </p:spPr>
        <p:txBody>
          <a:bodyPr vert="horz" lIns="91440" tIns="45720" rIns="91440" bIns="45720" rtlCol="0">
            <a:normAutofit/>
          </a:bodyPr>
          <a:lstStyle>
            <a:lvl1pPr marL="0" indent="0" algn="l">
              <a:lnSpc>
                <a:spcPct val="80000"/>
              </a:lnSpc>
              <a:buNone/>
              <a:defRPr sz="1200" b="0" i="0">
                <a:solidFill>
                  <a:schemeClr val="bg1"/>
                </a:solidFill>
                <a:latin typeface="Arial" panose="020B0604020202020204" pitchFamily="34" charset="0"/>
                <a:cs typeface="Arial" panose="020B0604020202020204" pitchFamily="34" charset="0"/>
              </a:defRPr>
            </a:lvl1pPr>
            <a:lvl3pPr>
              <a:defRPr>
                <a:solidFill>
                  <a:srgbClr val="4D4D4D"/>
                </a:solidFill>
                <a:latin typeface="Arial"/>
                <a:cs typeface="Arial"/>
              </a:defRPr>
            </a:lvl3pPr>
          </a:lstStyle>
          <a:p>
            <a:pPr lvl="0"/>
            <a:r>
              <a:rPr lang="en-GB" dirty="0"/>
              <a:t>Names of Presenter/s</a:t>
            </a:r>
          </a:p>
          <a:p>
            <a:pPr lvl="0"/>
            <a:r>
              <a:rPr lang="en-GB" dirty="0"/>
              <a:t>Date of presentation</a:t>
            </a:r>
          </a:p>
          <a:p>
            <a:pPr lvl="0"/>
            <a:endParaRPr lang="en-GB" dirty="0"/>
          </a:p>
        </p:txBody>
      </p:sp>
      <p:sp>
        <p:nvSpPr>
          <p:cNvPr id="7" name="Title Placeholder 1"/>
          <p:cNvSpPr>
            <a:spLocks noGrp="1"/>
          </p:cNvSpPr>
          <p:nvPr>
            <p:ph type="title" hasCustomPrompt="1"/>
          </p:nvPr>
        </p:nvSpPr>
        <p:spPr>
          <a:xfrm>
            <a:off x="4334933" y="2537883"/>
            <a:ext cx="4275667" cy="433917"/>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90000"/>
              </a:lnSpc>
              <a:spcBef>
                <a:spcPct val="0"/>
              </a:spcBef>
              <a:spcAft>
                <a:spcPts val="0"/>
              </a:spcAft>
              <a:buClrTx/>
              <a:buSzTx/>
              <a:buFontTx/>
              <a:buNone/>
              <a:tabLst/>
              <a:defRPr sz="2800" b="1" i="0" baseline="0">
                <a:solidFill>
                  <a:srgbClr val="A3A3A9"/>
                </a:solidFill>
                <a:latin typeface="Arial" panose="020B0604020202020204" pitchFamily="34" charset="0"/>
                <a:cs typeface="Arial" panose="020B0604020202020204" pitchFamily="34" charset="0"/>
              </a:defRPr>
            </a:lvl1pPr>
          </a:lstStyle>
          <a:p>
            <a:pPr>
              <a:lnSpc>
                <a:spcPct val="90000"/>
              </a:lnSpc>
            </a:pPr>
            <a:r>
              <a:rPr lang="en-GB" dirty="0"/>
              <a:t>Divider title</a:t>
            </a:r>
            <a:endParaRPr lang="en-US" dirty="0"/>
          </a:p>
        </p:txBody>
      </p:sp>
      <p:sp>
        <p:nvSpPr>
          <p:cNvPr id="8" name="Text Placeholder 12"/>
          <p:cNvSpPr>
            <a:spLocks noGrp="1"/>
          </p:cNvSpPr>
          <p:nvPr>
            <p:ph type="body" sz="quarter" idx="10" hasCustomPrompt="1"/>
          </p:nvPr>
        </p:nvSpPr>
        <p:spPr>
          <a:xfrm>
            <a:off x="4335463" y="2980796"/>
            <a:ext cx="4275137" cy="490537"/>
          </a:xfrm>
          <a:prstGeom prst="rect">
            <a:avLst/>
          </a:prstGeom>
        </p:spPr>
        <p:txBody>
          <a:bodyPr vert="horz"/>
          <a:lstStyle>
            <a:lvl1pPr marL="0" indent="0">
              <a:buNone/>
              <a:defRPr sz="2400" b="1" i="0">
                <a:solidFill>
                  <a:schemeClr val="bg1"/>
                </a:solidFill>
                <a:latin typeface="Arial" panose="020B0604020202020204" pitchFamily="34" charset="0"/>
                <a:cs typeface="Arial" panose="020B0604020202020204" pitchFamily="34" charset="0"/>
              </a:defRPr>
            </a:lvl1pPr>
          </a:lstStyle>
          <a:p>
            <a:pPr lvl="0"/>
            <a:r>
              <a:rPr lang="en-GB" sz="2600" dirty="0">
                <a:solidFill>
                  <a:schemeClr val="bg1"/>
                </a:solidFill>
              </a:rPr>
              <a:t>Supporting title</a:t>
            </a:r>
            <a:endParaRPr lang="en-US" dirty="0"/>
          </a:p>
        </p:txBody>
      </p:sp>
    </p:spTree>
    <p:extLst>
      <p:ext uri="{BB962C8B-B14F-4D97-AF65-F5344CB8AC3E}">
        <p14:creationId xmlns:p14="http://schemas.microsoft.com/office/powerpoint/2010/main" val="78006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body cop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439333"/>
            <a:ext cx="8043333" cy="2789767"/>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baseline="0">
                <a:solidFill>
                  <a:srgbClr val="1C1F2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Main copy style</a:t>
            </a:r>
          </a:p>
          <a:p>
            <a:endParaRPr lang="en-US" dirty="0"/>
          </a:p>
        </p:txBody>
      </p:sp>
      <p:sp>
        <p:nvSpPr>
          <p:cNvPr id="4" name="Text Placeholder 3"/>
          <p:cNvSpPr>
            <a:spLocks noGrp="1"/>
          </p:cNvSpPr>
          <p:nvPr>
            <p:ph type="body" sz="quarter" idx="11" hasCustomPrompt="1"/>
          </p:nvPr>
        </p:nvSpPr>
        <p:spPr>
          <a:xfrm>
            <a:off x="457200" y="385763"/>
            <a:ext cx="3827463" cy="442912"/>
          </a:xfrm>
          <a:prstGeom prst="rect">
            <a:avLst/>
          </a:prstGeom>
        </p:spPr>
        <p:txBody>
          <a:bodyPr vert="horz"/>
          <a:lstStyle>
            <a:lvl1pPr marL="0" indent="0">
              <a:buNone/>
              <a:defRPr sz="2400" b="1" i="0">
                <a:solidFill>
                  <a:srgbClr val="D90038"/>
                </a:solidFill>
                <a:latin typeface="Arial" panose="020B0604020202020204" pitchFamily="34" charset="0"/>
                <a:cs typeface="Arial" panose="020B0604020202020204" pitchFamily="34" charset="0"/>
              </a:defRPr>
            </a:lvl1pPr>
          </a:lstStyle>
          <a:p>
            <a:pPr lvl="0"/>
            <a:r>
              <a:rPr lang="en-US" dirty="0"/>
              <a:t>Slide title</a:t>
            </a:r>
          </a:p>
        </p:txBody>
      </p:sp>
      <p:sp>
        <p:nvSpPr>
          <p:cNvPr id="9" name="Text Placeholder 8"/>
          <p:cNvSpPr>
            <a:spLocks noGrp="1"/>
          </p:cNvSpPr>
          <p:nvPr>
            <p:ph type="body" sz="quarter" idx="12" hasCustomPrompt="1"/>
          </p:nvPr>
        </p:nvSpPr>
        <p:spPr>
          <a:xfrm>
            <a:off x="457200" y="828675"/>
            <a:ext cx="3827463" cy="442912"/>
          </a:xfrm>
          <a:prstGeom prst="rect">
            <a:avLst/>
          </a:prstGeom>
        </p:spPr>
        <p:txBody>
          <a:bodyPr vert="horz"/>
          <a:lstStyle>
            <a:lvl1pPr marL="0" indent="0">
              <a:buNone/>
              <a:defRPr sz="2400" b="1" i="0" baseline="0">
                <a:solidFill>
                  <a:srgbClr val="1C1F2A"/>
                </a:solidFill>
                <a:latin typeface="Arial" panose="020B0604020202020204" pitchFamily="34" charset="0"/>
                <a:cs typeface="Arial" panose="020B0604020202020204" pitchFamily="34" charset="0"/>
              </a:defRPr>
            </a:lvl1pPr>
          </a:lstStyle>
          <a:p>
            <a:pPr lvl="0"/>
            <a:r>
              <a:rPr lang="en-US" sz="2400" dirty="0"/>
              <a:t>Slide subtitle</a:t>
            </a:r>
            <a:endParaRPr lang="en-US" dirty="0"/>
          </a:p>
        </p:txBody>
      </p:sp>
      <p:sp>
        <p:nvSpPr>
          <p:cNvPr id="14" name="Text Placeholder 13"/>
          <p:cNvSpPr>
            <a:spLocks noGrp="1"/>
          </p:cNvSpPr>
          <p:nvPr>
            <p:ph type="body" sz="quarter" idx="13" hasCustomPrompt="1"/>
          </p:nvPr>
        </p:nvSpPr>
        <p:spPr>
          <a:xfrm>
            <a:off x="5926138" y="4801128"/>
            <a:ext cx="2574925" cy="236537"/>
          </a:xfrm>
          <a:prstGeom prst="rect">
            <a:avLst/>
          </a:prstGeom>
        </p:spPr>
        <p:txBody>
          <a:bodyPr vert="horz"/>
          <a:lstStyle>
            <a:lvl1pPr marL="0" indent="0" algn="r">
              <a:buNone/>
              <a:defRPr sz="1200" b="0" i="0" baseline="0">
                <a:solidFill>
                  <a:srgbClr val="1C1F2A"/>
                </a:solidFill>
                <a:latin typeface="Arial" panose="020B0604020202020204" pitchFamily="34" charset="0"/>
                <a:cs typeface="Arial" panose="020B0604020202020204" pitchFamily="34" charset="0"/>
              </a:defRPr>
            </a:lvl1pPr>
          </a:lstStyle>
          <a:p>
            <a:pPr lvl="0"/>
            <a:r>
              <a:rPr lang="en-US" sz="1200" b="0" i="0" dirty="0">
                <a:latin typeface="Arial"/>
                <a:cs typeface="Arial"/>
              </a:rPr>
              <a:t>Title of presentation</a:t>
            </a:r>
            <a:endParaRPr lang="en-US" dirty="0"/>
          </a:p>
        </p:txBody>
      </p:sp>
    </p:spTree>
    <p:extLst>
      <p:ext uri="{BB962C8B-B14F-4D97-AF65-F5344CB8AC3E}">
        <p14:creationId xmlns:p14="http://schemas.microsoft.com/office/powerpoint/2010/main" val="2434057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body bullet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439333"/>
            <a:ext cx="8043333" cy="2789767"/>
          </a:xfrm>
          <a:prstGeom prst="rect">
            <a:avLst/>
          </a:prstGeom>
        </p:spPr>
        <p:txBody>
          <a:bodyPr>
            <a:noAutofit/>
          </a:bodyPr>
          <a:lstStyle>
            <a:lvl1pPr marL="285750" marR="0" indent="-285750" algn="l" defTabSz="457200" rtl="0" eaLnBrk="1" fontAlgn="auto" latinLnBrk="0" hangingPunct="1">
              <a:lnSpc>
                <a:spcPct val="100000"/>
              </a:lnSpc>
              <a:spcBef>
                <a:spcPct val="20000"/>
              </a:spcBef>
              <a:spcAft>
                <a:spcPts val="0"/>
              </a:spcAft>
              <a:buClr>
                <a:srgbClr val="D30037"/>
              </a:buClr>
              <a:buSzPct val="80000"/>
              <a:buFont typeface="Wingdings" charset="2"/>
              <a:buChar char=""/>
              <a:tabLst/>
              <a:defRPr sz="1800" b="0" i="0" baseline="0">
                <a:solidFill>
                  <a:srgbClr val="1C1F2A"/>
                </a:solidFill>
                <a:latin typeface="Arial" panose="020B0604020202020204" pitchFamily="34" charset="0"/>
                <a:cs typeface="Arial" panose="020B0604020202020204" pitchFamily="34" charset="0"/>
              </a:defRPr>
            </a:lvl1pPr>
            <a:lvl2pPr marL="721350" indent="-285750" algn="l">
              <a:buClr>
                <a:srgbClr val="E40046"/>
              </a:buClr>
              <a:buFont typeface="Arial" panose="020B0604020202020204" pitchFamily="34" charset="0"/>
              <a:buChar char="•"/>
              <a:tabLst>
                <a:tab pos="360000" algn="l"/>
              </a:tabLst>
              <a:defRPr sz="1400" baseline="0">
                <a:solidFill>
                  <a:srgbClr val="1C1F2A"/>
                </a:solidFill>
                <a:latin typeface="Arial" panose="020B0604020202020204" pitchFamily="34" charset="0"/>
                <a:cs typeface="Arial" panose="020B0604020202020204" pitchFamily="34" charset="0"/>
              </a:defRPr>
            </a:lvl2pPr>
            <a:lvl3pPr marL="1257300" indent="-342900" algn="l">
              <a:buFont typeface="Courier New" panose="02070309020205020404" pitchFamily="49" charset="0"/>
              <a:buChar char="o"/>
              <a:defRPr sz="1200">
                <a:solidFill>
                  <a:schemeClr val="tx1">
                    <a:tint val="75000"/>
                  </a:schemeClr>
                </a:solidFill>
                <a:latin typeface="Arial" panose="020B0604020202020204" pitchFamily="34" charset="0"/>
                <a:cs typeface="Arial" panose="020B0604020202020204" pitchFamily="34" charset="0"/>
              </a:defRPr>
            </a:lvl3pPr>
            <a:lvl4pPr marL="1714500" indent="-342900" algn="l">
              <a:buFont typeface="Arial" panose="020B0604020202020204" pitchFamily="34" charset="0"/>
              <a:buChar char="•"/>
              <a:defRPr sz="1200" baseline="0">
                <a:solidFill>
                  <a:schemeClr val="tx1">
                    <a:tint val="75000"/>
                  </a:schemeClr>
                </a:solidFill>
                <a:latin typeface="Arial" panose="020B0604020202020204" pitchFamily="34" charset="0"/>
              </a:defRPr>
            </a:lvl4pPr>
            <a:lvl5pPr marL="2171700" indent="-342900" algn="l">
              <a:buFont typeface="Courier New" panose="02070309020205020404" pitchFamily="49" charset="0"/>
              <a:buChar char="o"/>
              <a:defRPr sz="1200" baseline="0">
                <a:solidFill>
                  <a:schemeClr val="tx1">
                    <a:tint val="75000"/>
                  </a:schemeClr>
                </a:solidFill>
                <a:latin typeface="Arial" panose="020B0604020202020204" pitchFamily="34" charset="0"/>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Main copy style bullets</a:t>
            </a:r>
          </a:p>
          <a:p>
            <a:pPr lvl="1"/>
            <a:r>
              <a:rPr lang="en-GB" dirty="0"/>
              <a:t>Secondary bullets</a:t>
            </a:r>
          </a:p>
          <a:p>
            <a:pPr lvl="2"/>
            <a:r>
              <a:rPr lang="en-GB" dirty="0"/>
              <a:t>Level 3 bullets</a:t>
            </a:r>
          </a:p>
          <a:p>
            <a:pPr lvl="3"/>
            <a:r>
              <a:rPr lang="en-GB" dirty="0"/>
              <a:t>Level 4 bullets</a:t>
            </a:r>
          </a:p>
          <a:p>
            <a:pPr lvl="4"/>
            <a:r>
              <a:rPr lang="en-GB" dirty="0"/>
              <a:t>Level 5 bullets</a:t>
            </a:r>
          </a:p>
          <a:p>
            <a:endParaRPr lang="en-US" dirty="0"/>
          </a:p>
        </p:txBody>
      </p:sp>
      <p:sp>
        <p:nvSpPr>
          <p:cNvPr id="13" name="Text Placeholder 3"/>
          <p:cNvSpPr>
            <a:spLocks noGrp="1"/>
          </p:cNvSpPr>
          <p:nvPr>
            <p:ph type="body" sz="quarter" idx="11" hasCustomPrompt="1"/>
          </p:nvPr>
        </p:nvSpPr>
        <p:spPr>
          <a:xfrm>
            <a:off x="457200" y="385763"/>
            <a:ext cx="3827463" cy="442912"/>
          </a:xfrm>
          <a:prstGeom prst="rect">
            <a:avLst/>
          </a:prstGeom>
        </p:spPr>
        <p:txBody>
          <a:bodyPr vert="horz"/>
          <a:lstStyle>
            <a:lvl1pPr marL="0" indent="0">
              <a:buNone/>
              <a:defRPr sz="2400" b="1" i="0" baseline="0">
                <a:solidFill>
                  <a:srgbClr val="D90038"/>
                </a:solidFill>
                <a:latin typeface="Arial" panose="020B0604020202020204" pitchFamily="34" charset="0"/>
                <a:cs typeface="Arial" panose="020B0604020202020204" pitchFamily="34" charset="0"/>
              </a:defRPr>
            </a:lvl1pPr>
          </a:lstStyle>
          <a:p>
            <a:pPr lvl="0"/>
            <a:r>
              <a:rPr lang="en-US" dirty="0"/>
              <a:t>Slide title</a:t>
            </a:r>
          </a:p>
        </p:txBody>
      </p:sp>
      <p:sp>
        <p:nvSpPr>
          <p:cNvPr id="14" name="Text Placeholder 8"/>
          <p:cNvSpPr>
            <a:spLocks noGrp="1"/>
          </p:cNvSpPr>
          <p:nvPr>
            <p:ph type="body" sz="quarter" idx="12" hasCustomPrompt="1"/>
          </p:nvPr>
        </p:nvSpPr>
        <p:spPr>
          <a:xfrm>
            <a:off x="457200" y="828675"/>
            <a:ext cx="3827463" cy="442912"/>
          </a:xfrm>
          <a:prstGeom prst="rect">
            <a:avLst/>
          </a:prstGeom>
        </p:spPr>
        <p:txBody>
          <a:bodyPr vert="horz"/>
          <a:lstStyle>
            <a:lvl1pPr marL="0" indent="0">
              <a:buNone/>
              <a:defRPr sz="2400" b="1" i="0" baseline="0">
                <a:solidFill>
                  <a:srgbClr val="1C1F2A"/>
                </a:solidFill>
                <a:latin typeface="Arial" panose="020B0604020202020204" pitchFamily="34" charset="0"/>
                <a:cs typeface="Arial" panose="020B0604020202020204" pitchFamily="34" charset="0"/>
              </a:defRPr>
            </a:lvl1pPr>
          </a:lstStyle>
          <a:p>
            <a:pPr lvl="0"/>
            <a:r>
              <a:rPr lang="en-US" sz="2400" dirty="0"/>
              <a:t>Slide subtitle</a:t>
            </a:r>
            <a:endParaRPr lang="en-US" dirty="0"/>
          </a:p>
        </p:txBody>
      </p:sp>
      <p:sp>
        <p:nvSpPr>
          <p:cNvPr id="16" name="Text Placeholder 13"/>
          <p:cNvSpPr>
            <a:spLocks noGrp="1"/>
          </p:cNvSpPr>
          <p:nvPr>
            <p:ph type="body" sz="quarter" idx="13" hasCustomPrompt="1"/>
          </p:nvPr>
        </p:nvSpPr>
        <p:spPr>
          <a:xfrm>
            <a:off x="5926138" y="4801128"/>
            <a:ext cx="2574925" cy="236537"/>
          </a:xfrm>
          <a:prstGeom prst="rect">
            <a:avLst/>
          </a:prstGeom>
        </p:spPr>
        <p:txBody>
          <a:bodyPr vert="horz"/>
          <a:lstStyle>
            <a:lvl1pPr marL="0" indent="0" algn="r">
              <a:buNone/>
              <a:defRPr sz="1200" b="0" i="0" baseline="0">
                <a:solidFill>
                  <a:srgbClr val="1C1F2A"/>
                </a:solidFill>
                <a:latin typeface="Arial" panose="020B0604020202020204" pitchFamily="34" charset="0"/>
                <a:cs typeface="Arial" panose="020B0604020202020204" pitchFamily="34" charset="0"/>
              </a:defRPr>
            </a:lvl1pPr>
          </a:lstStyle>
          <a:p>
            <a:pPr lvl="0"/>
            <a:r>
              <a:rPr lang="en-US" sz="1200" b="0" i="0" dirty="0">
                <a:latin typeface="Arial"/>
                <a:cs typeface="Arial"/>
              </a:rPr>
              <a:t>Title of presentation</a:t>
            </a:r>
            <a:endParaRPr lang="en-US" dirty="0"/>
          </a:p>
        </p:txBody>
      </p:sp>
    </p:spTree>
    <p:extLst>
      <p:ext uri="{BB962C8B-B14F-4D97-AF65-F5344CB8AC3E}">
        <p14:creationId xmlns:p14="http://schemas.microsoft.com/office/powerpoint/2010/main" val="375449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ight body bullet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439333"/>
            <a:ext cx="8043333" cy="2789767"/>
          </a:xfrm>
          <a:prstGeom prst="rect">
            <a:avLst/>
          </a:prstGeom>
        </p:spPr>
        <p:txBody>
          <a:bodyPr>
            <a:noAutofit/>
          </a:bodyPr>
          <a:lstStyle>
            <a:lvl1pPr marL="285750" marR="0" indent="-285750" algn="l" defTabSz="457200" rtl="0" eaLnBrk="1" fontAlgn="auto" latinLnBrk="0" hangingPunct="1">
              <a:lnSpc>
                <a:spcPct val="100000"/>
              </a:lnSpc>
              <a:spcBef>
                <a:spcPct val="20000"/>
              </a:spcBef>
              <a:spcAft>
                <a:spcPts val="0"/>
              </a:spcAft>
              <a:buClr>
                <a:srgbClr val="D30037"/>
              </a:buClr>
              <a:buSzPct val="80000"/>
              <a:buFont typeface="Wingdings" charset="2"/>
              <a:buChar char=""/>
              <a:tabLst/>
              <a:defRPr sz="1800" b="0" i="0" baseline="0">
                <a:solidFill>
                  <a:srgbClr val="1C1F2A"/>
                </a:solidFill>
                <a:latin typeface="Arial" panose="020B0604020202020204" pitchFamily="34" charset="0"/>
                <a:cs typeface="Arial" panose="020B0604020202020204" pitchFamily="34" charset="0"/>
              </a:defRPr>
            </a:lvl1pPr>
            <a:lvl2pPr marL="721350" indent="-285750" algn="l">
              <a:buClr>
                <a:srgbClr val="E40046"/>
              </a:buClr>
              <a:buFont typeface="Arial" panose="020B0604020202020204" pitchFamily="34" charset="0"/>
              <a:buChar char="•"/>
              <a:tabLst>
                <a:tab pos="360000" algn="l"/>
              </a:tabLst>
              <a:defRPr sz="1400" baseline="0">
                <a:solidFill>
                  <a:srgbClr val="1C1F2A"/>
                </a:solidFill>
                <a:latin typeface="Arial" panose="020B0604020202020204" pitchFamily="34" charset="0"/>
                <a:cs typeface="Arial" panose="020B0604020202020204" pitchFamily="34" charset="0"/>
              </a:defRPr>
            </a:lvl2pPr>
            <a:lvl3pPr marL="1257300" indent="-342900" algn="l">
              <a:buFont typeface="Courier New" panose="02070309020205020404" pitchFamily="49" charset="0"/>
              <a:buChar char="o"/>
              <a:defRPr sz="1200">
                <a:solidFill>
                  <a:schemeClr val="tx1">
                    <a:tint val="75000"/>
                  </a:schemeClr>
                </a:solidFill>
                <a:latin typeface="Arial" panose="020B0604020202020204" pitchFamily="34" charset="0"/>
                <a:cs typeface="Arial" panose="020B0604020202020204" pitchFamily="34" charset="0"/>
              </a:defRPr>
            </a:lvl3pPr>
            <a:lvl4pPr marL="1714500" indent="-342900" algn="l">
              <a:buFont typeface="Arial" panose="020B0604020202020204" pitchFamily="34" charset="0"/>
              <a:buChar char="•"/>
              <a:defRPr sz="1200" baseline="0">
                <a:solidFill>
                  <a:schemeClr val="tx1">
                    <a:tint val="75000"/>
                  </a:schemeClr>
                </a:solidFill>
                <a:latin typeface="Arial" panose="020B0604020202020204" pitchFamily="34" charset="0"/>
              </a:defRPr>
            </a:lvl4pPr>
            <a:lvl5pPr marL="2171700" indent="-342900" algn="l">
              <a:buFont typeface="Courier New" panose="02070309020205020404" pitchFamily="49" charset="0"/>
              <a:buChar char="o"/>
              <a:defRPr sz="1200" baseline="0">
                <a:solidFill>
                  <a:schemeClr val="tx1">
                    <a:tint val="75000"/>
                  </a:schemeClr>
                </a:solidFill>
                <a:latin typeface="Arial" panose="020B0604020202020204" pitchFamily="34" charset="0"/>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Main copy style bullets</a:t>
            </a:r>
          </a:p>
          <a:p>
            <a:pPr lvl="1"/>
            <a:r>
              <a:rPr lang="en-GB" dirty="0"/>
              <a:t>Secondary bullets</a:t>
            </a:r>
          </a:p>
          <a:p>
            <a:pPr lvl="2"/>
            <a:r>
              <a:rPr lang="en-GB" dirty="0"/>
              <a:t>Level 3 bullets</a:t>
            </a:r>
          </a:p>
          <a:p>
            <a:pPr lvl="3"/>
            <a:r>
              <a:rPr lang="en-GB" dirty="0"/>
              <a:t>Level 4 bullets</a:t>
            </a:r>
          </a:p>
          <a:p>
            <a:pPr lvl="4"/>
            <a:r>
              <a:rPr lang="en-GB" dirty="0"/>
              <a:t>Level 5 bullets</a:t>
            </a:r>
          </a:p>
          <a:p>
            <a:endParaRPr lang="en-US" dirty="0"/>
          </a:p>
        </p:txBody>
      </p:sp>
      <p:sp>
        <p:nvSpPr>
          <p:cNvPr id="13" name="Text Placeholder 3"/>
          <p:cNvSpPr>
            <a:spLocks noGrp="1"/>
          </p:cNvSpPr>
          <p:nvPr>
            <p:ph type="body" sz="quarter" idx="11" hasCustomPrompt="1"/>
          </p:nvPr>
        </p:nvSpPr>
        <p:spPr>
          <a:xfrm>
            <a:off x="457200" y="385763"/>
            <a:ext cx="3827463" cy="442912"/>
          </a:xfrm>
          <a:prstGeom prst="rect">
            <a:avLst/>
          </a:prstGeom>
        </p:spPr>
        <p:txBody>
          <a:bodyPr vert="horz"/>
          <a:lstStyle>
            <a:lvl1pPr marL="0" indent="0">
              <a:buNone/>
              <a:defRPr sz="2400" b="1" i="0" baseline="0">
                <a:solidFill>
                  <a:srgbClr val="D90038"/>
                </a:solidFill>
                <a:latin typeface="Arial" panose="020B0604020202020204" pitchFamily="34" charset="0"/>
                <a:cs typeface="Arial" panose="020B0604020202020204" pitchFamily="34" charset="0"/>
              </a:defRPr>
            </a:lvl1pPr>
          </a:lstStyle>
          <a:p>
            <a:pPr lvl="0"/>
            <a:r>
              <a:rPr lang="en-US" dirty="0"/>
              <a:t>Slide title</a:t>
            </a:r>
          </a:p>
        </p:txBody>
      </p:sp>
      <p:sp>
        <p:nvSpPr>
          <p:cNvPr id="14" name="Text Placeholder 8"/>
          <p:cNvSpPr>
            <a:spLocks noGrp="1"/>
          </p:cNvSpPr>
          <p:nvPr>
            <p:ph type="body" sz="quarter" idx="12" hasCustomPrompt="1"/>
          </p:nvPr>
        </p:nvSpPr>
        <p:spPr>
          <a:xfrm>
            <a:off x="457200" y="828675"/>
            <a:ext cx="3827463" cy="442912"/>
          </a:xfrm>
          <a:prstGeom prst="rect">
            <a:avLst/>
          </a:prstGeom>
        </p:spPr>
        <p:txBody>
          <a:bodyPr vert="horz"/>
          <a:lstStyle>
            <a:lvl1pPr marL="0" indent="0">
              <a:buNone/>
              <a:defRPr sz="2400" b="1" i="0" baseline="0">
                <a:solidFill>
                  <a:srgbClr val="1C1F2A"/>
                </a:solidFill>
                <a:latin typeface="Arial" panose="020B0604020202020204" pitchFamily="34" charset="0"/>
                <a:cs typeface="Arial" panose="020B0604020202020204" pitchFamily="34" charset="0"/>
              </a:defRPr>
            </a:lvl1pPr>
          </a:lstStyle>
          <a:p>
            <a:pPr lvl="0"/>
            <a:r>
              <a:rPr lang="en-US" sz="2400" dirty="0"/>
              <a:t>Slide subtitle</a:t>
            </a:r>
            <a:endParaRPr lang="en-US" dirty="0"/>
          </a:p>
        </p:txBody>
      </p:sp>
      <p:sp>
        <p:nvSpPr>
          <p:cNvPr id="16" name="Text Placeholder 13"/>
          <p:cNvSpPr>
            <a:spLocks noGrp="1"/>
          </p:cNvSpPr>
          <p:nvPr>
            <p:ph type="body" sz="quarter" idx="13" hasCustomPrompt="1"/>
          </p:nvPr>
        </p:nvSpPr>
        <p:spPr>
          <a:xfrm>
            <a:off x="5926138" y="4801128"/>
            <a:ext cx="2574925" cy="236537"/>
          </a:xfrm>
          <a:prstGeom prst="rect">
            <a:avLst/>
          </a:prstGeom>
        </p:spPr>
        <p:txBody>
          <a:bodyPr vert="horz"/>
          <a:lstStyle>
            <a:lvl1pPr marL="0" indent="0" algn="r">
              <a:buNone/>
              <a:defRPr sz="1200" b="0" i="0" baseline="0">
                <a:solidFill>
                  <a:srgbClr val="1C1F2A"/>
                </a:solidFill>
                <a:latin typeface="Arial" panose="020B0604020202020204" pitchFamily="34" charset="0"/>
                <a:cs typeface="Arial" panose="020B0604020202020204" pitchFamily="34" charset="0"/>
              </a:defRPr>
            </a:lvl1pPr>
          </a:lstStyle>
          <a:p>
            <a:pPr lvl="0"/>
            <a:r>
              <a:rPr lang="en-US" sz="1200" b="0" i="0" dirty="0">
                <a:latin typeface="Arial"/>
                <a:cs typeface="Arial"/>
              </a:rPr>
              <a:t>Title of presentation</a:t>
            </a:r>
            <a:endParaRPr lang="en-US" dirty="0"/>
          </a:p>
        </p:txBody>
      </p:sp>
    </p:spTree>
    <p:extLst>
      <p:ext uri="{BB962C8B-B14F-4D97-AF65-F5344CB8AC3E}">
        <p14:creationId xmlns:p14="http://schemas.microsoft.com/office/powerpoint/2010/main" val="373986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4334933" y="4436534"/>
            <a:ext cx="3268134" cy="414866"/>
          </a:xfrm>
          <a:prstGeom prst="rect">
            <a:avLst/>
          </a:prstGeom>
        </p:spPr>
        <p:txBody>
          <a:bodyPr vert="horz" lIns="91440" tIns="45720" rIns="91440" bIns="45720" rtlCol="0">
            <a:normAutofit/>
          </a:bodyPr>
          <a:lstStyle>
            <a:lvl1pPr marL="0" indent="0" algn="l">
              <a:lnSpc>
                <a:spcPct val="80000"/>
              </a:lnSpc>
              <a:buNone/>
              <a:defRPr sz="1200" b="0" i="0">
                <a:solidFill>
                  <a:schemeClr val="bg1"/>
                </a:solidFill>
                <a:latin typeface="Arial" panose="020B0604020202020204" pitchFamily="34" charset="0"/>
                <a:cs typeface="Arial" panose="020B0604020202020204" pitchFamily="34" charset="0"/>
              </a:defRPr>
            </a:lvl1pPr>
            <a:lvl3pPr>
              <a:defRPr>
                <a:solidFill>
                  <a:srgbClr val="4D4D4D"/>
                </a:solidFill>
                <a:latin typeface="Arial"/>
                <a:cs typeface="Arial"/>
              </a:defRPr>
            </a:lvl3pPr>
          </a:lstStyle>
          <a:p>
            <a:pPr lvl="0"/>
            <a:r>
              <a:rPr lang="en-GB" dirty="0"/>
              <a:t>Names of Presenter/s</a:t>
            </a:r>
          </a:p>
          <a:p>
            <a:pPr lvl="0"/>
            <a:r>
              <a:rPr lang="en-GB" dirty="0"/>
              <a:t>Date of presentation</a:t>
            </a:r>
          </a:p>
          <a:p>
            <a:pPr lvl="0"/>
            <a:endParaRPr lang="en-GB" dirty="0"/>
          </a:p>
        </p:txBody>
      </p:sp>
      <p:sp>
        <p:nvSpPr>
          <p:cNvPr id="7" name="Title Placeholder 1"/>
          <p:cNvSpPr>
            <a:spLocks noGrp="1"/>
          </p:cNvSpPr>
          <p:nvPr>
            <p:ph type="title" hasCustomPrompt="1"/>
          </p:nvPr>
        </p:nvSpPr>
        <p:spPr>
          <a:xfrm>
            <a:off x="4334933" y="2537883"/>
            <a:ext cx="4275667" cy="433917"/>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90000"/>
              </a:lnSpc>
              <a:spcBef>
                <a:spcPct val="0"/>
              </a:spcBef>
              <a:spcAft>
                <a:spcPts val="0"/>
              </a:spcAft>
              <a:buClrTx/>
              <a:buSzTx/>
              <a:buFontTx/>
              <a:buNone/>
              <a:tabLst/>
              <a:defRPr sz="2800" b="1" i="0" baseline="0">
                <a:solidFill>
                  <a:srgbClr val="A3A3A9"/>
                </a:solidFill>
                <a:latin typeface="Arial" panose="020B0604020202020204" pitchFamily="34" charset="0"/>
                <a:cs typeface="Arial" panose="020B0604020202020204" pitchFamily="34" charset="0"/>
              </a:defRPr>
            </a:lvl1pPr>
          </a:lstStyle>
          <a:p>
            <a:pPr>
              <a:lnSpc>
                <a:spcPct val="90000"/>
              </a:lnSpc>
            </a:pPr>
            <a:r>
              <a:rPr lang="en-GB" dirty="0"/>
              <a:t>Divider title</a:t>
            </a:r>
            <a:endParaRPr lang="en-US" dirty="0"/>
          </a:p>
        </p:txBody>
      </p:sp>
      <p:sp>
        <p:nvSpPr>
          <p:cNvPr id="8" name="Text Placeholder 12"/>
          <p:cNvSpPr>
            <a:spLocks noGrp="1"/>
          </p:cNvSpPr>
          <p:nvPr>
            <p:ph type="body" sz="quarter" idx="10" hasCustomPrompt="1"/>
          </p:nvPr>
        </p:nvSpPr>
        <p:spPr>
          <a:xfrm>
            <a:off x="4335463" y="2980796"/>
            <a:ext cx="4275137" cy="490537"/>
          </a:xfrm>
          <a:prstGeom prst="rect">
            <a:avLst/>
          </a:prstGeom>
        </p:spPr>
        <p:txBody>
          <a:bodyPr vert="horz"/>
          <a:lstStyle>
            <a:lvl1pPr marL="0" indent="0">
              <a:buNone/>
              <a:defRPr sz="2400" b="1" i="0">
                <a:solidFill>
                  <a:schemeClr val="bg1"/>
                </a:solidFill>
                <a:latin typeface="Arial" panose="020B0604020202020204" pitchFamily="34" charset="0"/>
                <a:cs typeface="Arial" panose="020B0604020202020204" pitchFamily="34" charset="0"/>
              </a:defRPr>
            </a:lvl1pPr>
          </a:lstStyle>
          <a:p>
            <a:pPr lvl="0"/>
            <a:r>
              <a:rPr lang="en-GB" sz="2600" dirty="0">
                <a:solidFill>
                  <a:schemeClr val="bg1"/>
                </a:solidFill>
              </a:rPr>
              <a:t>Supporting title</a:t>
            </a:r>
            <a:endParaRPr lang="en-US" dirty="0"/>
          </a:p>
        </p:txBody>
      </p:sp>
    </p:spTree>
    <p:extLst>
      <p:ext uri="{BB962C8B-B14F-4D97-AF65-F5344CB8AC3E}">
        <p14:creationId xmlns:p14="http://schemas.microsoft.com/office/powerpoint/2010/main" val="71768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body cop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439333"/>
            <a:ext cx="8043333" cy="2789767"/>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baseline="0">
                <a:solidFill>
                  <a:srgbClr val="1C1F2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Main copy style</a:t>
            </a:r>
          </a:p>
          <a:p>
            <a:endParaRPr lang="en-US" dirty="0"/>
          </a:p>
        </p:txBody>
      </p:sp>
      <p:sp>
        <p:nvSpPr>
          <p:cNvPr id="4" name="Text Placeholder 3"/>
          <p:cNvSpPr>
            <a:spLocks noGrp="1"/>
          </p:cNvSpPr>
          <p:nvPr>
            <p:ph type="body" sz="quarter" idx="11" hasCustomPrompt="1"/>
          </p:nvPr>
        </p:nvSpPr>
        <p:spPr>
          <a:xfrm>
            <a:off x="457200" y="385763"/>
            <a:ext cx="3827463" cy="442912"/>
          </a:xfrm>
          <a:prstGeom prst="rect">
            <a:avLst/>
          </a:prstGeom>
        </p:spPr>
        <p:txBody>
          <a:bodyPr vert="horz"/>
          <a:lstStyle>
            <a:lvl1pPr marL="0" indent="0">
              <a:buNone/>
              <a:defRPr sz="2400" b="1" i="0">
                <a:solidFill>
                  <a:srgbClr val="D90038"/>
                </a:solidFill>
                <a:latin typeface="Arial" panose="020B0604020202020204" pitchFamily="34" charset="0"/>
                <a:cs typeface="Arial" panose="020B0604020202020204" pitchFamily="34" charset="0"/>
              </a:defRPr>
            </a:lvl1pPr>
          </a:lstStyle>
          <a:p>
            <a:pPr lvl="0"/>
            <a:r>
              <a:rPr lang="en-US" dirty="0"/>
              <a:t>Slide title</a:t>
            </a:r>
          </a:p>
        </p:txBody>
      </p:sp>
      <p:sp>
        <p:nvSpPr>
          <p:cNvPr id="9" name="Text Placeholder 8"/>
          <p:cNvSpPr>
            <a:spLocks noGrp="1"/>
          </p:cNvSpPr>
          <p:nvPr>
            <p:ph type="body" sz="quarter" idx="12" hasCustomPrompt="1"/>
          </p:nvPr>
        </p:nvSpPr>
        <p:spPr>
          <a:xfrm>
            <a:off x="457200" y="828675"/>
            <a:ext cx="3827463" cy="442912"/>
          </a:xfrm>
          <a:prstGeom prst="rect">
            <a:avLst/>
          </a:prstGeom>
        </p:spPr>
        <p:txBody>
          <a:bodyPr vert="horz"/>
          <a:lstStyle>
            <a:lvl1pPr marL="0" indent="0">
              <a:buNone/>
              <a:defRPr sz="2400" b="1" i="0" baseline="0">
                <a:solidFill>
                  <a:srgbClr val="1C1F2A"/>
                </a:solidFill>
                <a:latin typeface="Arial" panose="020B0604020202020204" pitchFamily="34" charset="0"/>
                <a:cs typeface="Arial" panose="020B0604020202020204" pitchFamily="34" charset="0"/>
              </a:defRPr>
            </a:lvl1pPr>
          </a:lstStyle>
          <a:p>
            <a:pPr lvl="0"/>
            <a:r>
              <a:rPr lang="en-US" sz="2400" dirty="0"/>
              <a:t>Slide subtitle</a:t>
            </a:r>
            <a:endParaRPr lang="en-US" dirty="0"/>
          </a:p>
        </p:txBody>
      </p:sp>
      <p:sp>
        <p:nvSpPr>
          <p:cNvPr id="14" name="Text Placeholder 13"/>
          <p:cNvSpPr>
            <a:spLocks noGrp="1"/>
          </p:cNvSpPr>
          <p:nvPr>
            <p:ph type="body" sz="quarter" idx="13" hasCustomPrompt="1"/>
          </p:nvPr>
        </p:nvSpPr>
        <p:spPr>
          <a:xfrm>
            <a:off x="5926138" y="4801128"/>
            <a:ext cx="2574925" cy="236537"/>
          </a:xfrm>
          <a:prstGeom prst="rect">
            <a:avLst/>
          </a:prstGeom>
        </p:spPr>
        <p:txBody>
          <a:bodyPr vert="horz"/>
          <a:lstStyle>
            <a:lvl1pPr marL="0" indent="0" algn="r">
              <a:buNone/>
              <a:defRPr sz="1200" b="0" i="0" baseline="0">
                <a:solidFill>
                  <a:srgbClr val="1C1F2A"/>
                </a:solidFill>
                <a:latin typeface="Arial" panose="020B0604020202020204" pitchFamily="34" charset="0"/>
                <a:cs typeface="Arial" panose="020B0604020202020204" pitchFamily="34" charset="0"/>
              </a:defRPr>
            </a:lvl1pPr>
          </a:lstStyle>
          <a:p>
            <a:pPr lvl="0"/>
            <a:r>
              <a:rPr lang="en-US" sz="1200" b="0" i="0" dirty="0">
                <a:latin typeface="Arial"/>
                <a:cs typeface="Arial"/>
              </a:rPr>
              <a:t>Title of presentation</a:t>
            </a:r>
            <a:endParaRPr lang="en-US" dirty="0"/>
          </a:p>
        </p:txBody>
      </p:sp>
    </p:spTree>
    <p:extLst>
      <p:ext uri="{BB962C8B-B14F-4D97-AF65-F5344CB8AC3E}">
        <p14:creationId xmlns:p14="http://schemas.microsoft.com/office/powerpoint/2010/main" val="269846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ght body bullet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439333"/>
            <a:ext cx="8043333" cy="2789767"/>
          </a:xfrm>
          <a:prstGeom prst="rect">
            <a:avLst/>
          </a:prstGeom>
        </p:spPr>
        <p:txBody>
          <a:bodyPr>
            <a:noAutofit/>
          </a:bodyPr>
          <a:lstStyle>
            <a:lvl1pPr marL="285750" marR="0" indent="-285750" algn="l" defTabSz="457200" rtl="0" eaLnBrk="1" fontAlgn="auto" latinLnBrk="0" hangingPunct="1">
              <a:lnSpc>
                <a:spcPct val="100000"/>
              </a:lnSpc>
              <a:spcBef>
                <a:spcPct val="20000"/>
              </a:spcBef>
              <a:spcAft>
                <a:spcPts val="0"/>
              </a:spcAft>
              <a:buClr>
                <a:srgbClr val="D30037"/>
              </a:buClr>
              <a:buSzPct val="80000"/>
              <a:buFont typeface="Wingdings" charset="2"/>
              <a:buChar char=""/>
              <a:tabLst/>
              <a:defRPr sz="1800" b="0" i="0" baseline="0">
                <a:solidFill>
                  <a:srgbClr val="1C1F2A"/>
                </a:solidFill>
                <a:latin typeface="Arial" panose="020B0604020202020204" pitchFamily="34" charset="0"/>
                <a:cs typeface="Arial" panose="020B0604020202020204" pitchFamily="34" charset="0"/>
              </a:defRPr>
            </a:lvl1pPr>
            <a:lvl2pPr marL="721350" indent="-285750" algn="l">
              <a:buClr>
                <a:srgbClr val="E40046"/>
              </a:buClr>
              <a:buFont typeface="Arial" panose="020B0604020202020204" pitchFamily="34" charset="0"/>
              <a:buChar char="•"/>
              <a:tabLst>
                <a:tab pos="360000" algn="l"/>
              </a:tabLst>
              <a:defRPr sz="1400" baseline="0">
                <a:solidFill>
                  <a:srgbClr val="1C1F2A"/>
                </a:solidFill>
                <a:latin typeface="Arial" panose="020B0604020202020204" pitchFamily="34" charset="0"/>
                <a:cs typeface="Arial" panose="020B0604020202020204" pitchFamily="34" charset="0"/>
              </a:defRPr>
            </a:lvl2pPr>
            <a:lvl3pPr marL="1257300" indent="-342900" algn="l">
              <a:buFont typeface="Courier New" panose="02070309020205020404" pitchFamily="49" charset="0"/>
              <a:buChar char="o"/>
              <a:defRPr sz="1200">
                <a:solidFill>
                  <a:schemeClr val="tx1">
                    <a:tint val="75000"/>
                  </a:schemeClr>
                </a:solidFill>
                <a:latin typeface="Arial" panose="020B0604020202020204" pitchFamily="34" charset="0"/>
                <a:cs typeface="Arial" panose="020B0604020202020204" pitchFamily="34" charset="0"/>
              </a:defRPr>
            </a:lvl3pPr>
            <a:lvl4pPr marL="1714500" indent="-342900" algn="l">
              <a:buFont typeface="Arial" panose="020B0604020202020204" pitchFamily="34" charset="0"/>
              <a:buChar char="•"/>
              <a:defRPr sz="1200" baseline="0">
                <a:solidFill>
                  <a:schemeClr val="tx1">
                    <a:tint val="75000"/>
                  </a:schemeClr>
                </a:solidFill>
                <a:latin typeface="Arial" panose="020B0604020202020204" pitchFamily="34" charset="0"/>
              </a:defRPr>
            </a:lvl4pPr>
            <a:lvl5pPr marL="2171700" indent="-342900" algn="l">
              <a:buFont typeface="Courier New" panose="02070309020205020404" pitchFamily="49" charset="0"/>
              <a:buChar char="o"/>
              <a:defRPr sz="1200" baseline="0">
                <a:solidFill>
                  <a:schemeClr val="tx1">
                    <a:tint val="75000"/>
                  </a:schemeClr>
                </a:solidFill>
                <a:latin typeface="Arial" panose="020B0604020202020204" pitchFamily="34" charset="0"/>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Main copy style bullets</a:t>
            </a:r>
          </a:p>
          <a:p>
            <a:pPr lvl="1"/>
            <a:r>
              <a:rPr lang="en-GB" dirty="0"/>
              <a:t>Secondary bullets</a:t>
            </a:r>
          </a:p>
          <a:p>
            <a:pPr lvl="2"/>
            <a:r>
              <a:rPr lang="en-GB" dirty="0"/>
              <a:t>Level 3 bullets</a:t>
            </a:r>
          </a:p>
          <a:p>
            <a:pPr lvl="3"/>
            <a:r>
              <a:rPr lang="en-GB" dirty="0"/>
              <a:t>Level 4 bullets</a:t>
            </a:r>
          </a:p>
          <a:p>
            <a:pPr lvl="4"/>
            <a:r>
              <a:rPr lang="en-GB" dirty="0"/>
              <a:t>Level 5 bullets</a:t>
            </a:r>
          </a:p>
          <a:p>
            <a:endParaRPr lang="en-US" dirty="0"/>
          </a:p>
        </p:txBody>
      </p:sp>
      <p:sp>
        <p:nvSpPr>
          <p:cNvPr id="13" name="Text Placeholder 3"/>
          <p:cNvSpPr>
            <a:spLocks noGrp="1"/>
          </p:cNvSpPr>
          <p:nvPr>
            <p:ph type="body" sz="quarter" idx="11" hasCustomPrompt="1"/>
          </p:nvPr>
        </p:nvSpPr>
        <p:spPr>
          <a:xfrm>
            <a:off x="457200" y="385763"/>
            <a:ext cx="3827463" cy="442912"/>
          </a:xfrm>
          <a:prstGeom prst="rect">
            <a:avLst/>
          </a:prstGeom>
        </p:spPr>
        <p:txBody>
          <a:bodyPr vert="horz"/>
          <a:lstStyle>
            <a:lvl1pPr marL="0" indent="0">
              <a:buNone/>
              <a:defRPr sz="2400" b="1" i="0" baseline="0">
                <a:solidFill>
                  <a:srgbClr val="D90038"/>
                </a:solidFill>
                <a:latin typeface="Arial" panose="020B0604020202020204" pitchFamily="34" charset="0"/>
                <a:cs typeface="Arial" panose="020B0604020202020204" pitchFamily="34" charset="0"/>
              </a:defRPr>
            </a:lvl1pPr>
          </a:lstStyle>
          <a:p>
            <a:pPr lvl="0"/>
            <a:r>
              <a:rPr lang="en-US" dirty="0"/>
              <a:t>Slide title</a:t>
            </a:r>
          </a:p>
        </p:txBody>
      </p:sp>
      <p:sp>
        <p:nvSpPr>
          <p:cNvPr id="14" name="Text Placeholder 8"/>
          <p:cNvSpPr>
            <a:spLocks noGrp="1"/>
          </p:cNvSpPr>
          <p:nvPr>
            <p:ph type="body" sz="quarter" idx="12" hasCustomPrompt="1"/>
          </p:nvPr>
        </p:nvSpPr>
        <p:spPr>
          <a:xfrm>
            <a:off x="457200" y="828675"/>
            <a:ext cx="3827463" cy="442912"/>
          </a:xfrm>
          <a:prstGeom prst="rect">
            <a:avLst/>
          </a:prstGeom>
        </p:spPr>
        <p:txBody>
          <a:bodyPr vert="horz"/>
          <a:lstStyle>
            <a:lvl1pPr marL="0" indent="0">
              <a:buNone/>
              <a:defRPr sz="2400" b="1" i="0" baseline="0">
                <a:solidFill>
                  <a:srgbClr val="1C1F2A"/>
                </a:solidFill>
                <a:latin typeface="Arial" panose="020B0604020202020204" pitchFamily="34" charset="0"/>
                <a:cs typeface="Arial" panose="020B0604020202020204" pitchFamily="34" charset="0"/>
              </a:defRPr>
            </a:lvl1pPr>
          </a:lstStyle>
          <a:p>
            <a:pPr lvl="0"/>
            <a:r>
              <a:rPr lang="en-US" sz="2400" dirty="0"/>
              <a:t>Slide subtitle</a:t>
            </a:r>
            <a:endParaRPr lang="en-US" dirty="0"/>
          </a:p>
        </p:txBody>
      </p:sp>
      <p:sp>
        <p:nvSpPr>
          <p:cNvPr id="16" name="Text Placeholder 13"/>
          <p:cNvSpPr>
            <a:spLocks noGrp="1"/>
          </p:cNvSpPr>
          <p:nvPr>
            <p:ph type="body" sz="quarter" idx="13" hasCustomPrompt="1"/>
          </p:nvPr>
        </p:nvSpPr>
        <p:spPr>
          <a:xfrm>
            <a:off x="5926138" y="4801128"/>
            <a:ext cx="2574925" cy="236537"/>
          </a:xfrm>
          <a:prstGeom prst="rect">
            <a:avLst/>
          </a:prstGeom>
        </p:spPr>
        <p:txBody>
          <a:bodyPr vert="horz"/>
          <a:lstStyle>
            <a:lvl1pPr marL="0" indent="0" algn="r">
              <a:buNone/>
              <a:defRPr sz="1200" b="0" i="0" baseline="0">
                <a:solidFill>
                  <a:srgbClr val="1C1F2A"/>
                </a:solidFill>
                <a:latin typeface="Arial" panose="020B0604020202020204" pitchFamily="34" charset="0"/>
                <a:cs typeface="Arial" panose="020B0604020202020204" pitchFamily="34" charset="0"/>
              </a:defRPr>
            </a:lvl1pPr>
          </a:lstStyle>
          <a:p>
            <a:pPr lvl="0"/>
            <a:r>
              <a:rPr lang="en-US" sz="1200" b="0" i="0" dirty="0">
                <a:latin typeface="Arial"/>
                <a:cs typeface="Arial"/>
              </a:rPr>
              <a:t>Title of presentation</a:t>
            </a:r>
            <a:endParaRPr lang="en-US" dirty="0"/>
          </a:p>
        </p:txBody>
      </p:sp>
    </p:spTree>
    <p:extLst>
      <p:ext uri="{BB962C8B-B14F-4D97-AF65-F5344CB8AC3E}">
        <p14:creationId xmlns:p14="http://schemas.microsoft.com/office/powerpoint/2010/main" val="95637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Body Cop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439333"/>
            <a:ext cx="8043333" cy="2789767"/>
          </a:xfrm>
        </p:spPr>
        <p:txBody>
          <a:bodyPr>
            <a:noAutofit/>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Main copy style</a:t>
            </a:r>
          </a:p>
          <a:p>
            <a:endParaRPr lang="en-GB" dirty="0"/>
          </a:p>
          <a:p>
            <a:endParaRPr lang="en-US" dirty="0"/>
          </a:p>
        </p:txBody>
      </p:sp>
      <p:sp>
        <p:nvSpPr>
          <p:cNvPr id="8" name="Text Placeholder 3"/>
          <p:cNvSpPr>
            <a:spLocks noGrp="1"/>
          </p:cNvSpPr>
          <p:nvPr>
            <p:ph type="body" sz="quarter" idx="11" hasCustomPrompt="1"/>
          </p:nvPr>
        </p:nvSpPr>
        <p:spPr>
          <a:xfrm>
            <a:off x="457200" y="385763"/>
            <a:ext cx="3827463" cy="442912"/>
          </a:xfrm>
          <a:prstGeom prst="rect">
            <a:avLst/>
          </a:prstGeom>
        </p:spPr>
        <p:txBody>
          <a:bodyPr vert="horz"/>
          <a:lstStyle>
            <a:lvl1pPr marL="0" indent="0">
              <a:buNone/>
              <a:defRPr sz="2400" b="1" i="0" baseline="0">
                <a:solidFill>
                  <a:srgbClr val="D90038"/>
                </a:solidFill>
                <a:latin typeface="Arial" panose="020B0604020202020204" pitchFamily="34" charset="0"/>
                <a:cs typeface="Arial" panose="020B0604020202020204" pitchFamily="34" charset="0"/>
              </a:defRPr>
            </a:lvl1pPr>
          </a:lstStyle>
          <a:p>
            <a:pPr lvl="0"/>
            <a:r>
              <a:rPr lang="en-US" dirty="0"/>
              <a:t>Slide title</a:t>
            </a:r>
          </a:p>
        </p:txBody>
      </p:sp>
      <p:sp>
        <p:nvSpPr>
          <p:cNvPr id="9" name="Text Placeholder 8"/>
          <p:cNvSpPr>
            <a:spLocks noGrp="1"/>
          </p:cNvSpPr>
          <p:nvPr>
            <p:ph type="body" sz="quarter" idx="12" hasCustomPrompt="1"/>
          </p:nvPr>
        </p:nvSpPr>
        <p:spPr>
          <a:xfrm>
            <a:off x="457200" y="828675"/>
            <a:ext cx="3827463" cy="442912"/>
          </a:xfrm>
          <a:prstGeom prst="rect">
            <a:avLst/>
          </a:prstGeom>
        </p:spPr>
        <p:txBody>
          <a:bodyPr vert="horz"/>
          <a:lstStyle>
            <a:lvl1pPr marL="0" indent="0">
              <a:buNone/>
              <a:defRPr sz="2400" b="1" i="0" baseline="0">
                <a:solidFill>
                  <a:srgbClr val="ADABB2"/>
                </a:solidFill>
                <a:latin typeface="Arial" panose="020B0604020202020204" pitchFamily="34" charset="0"/>
                <a:cs typeface="Arial" panose="020B0604020202020204" pitchFamily="34" charset="0"/>
              </a:defRPr>
            </a:lvl1pPr>
          </a:lstStyle>
          <a:p>
            <a:pPr lvl="0"/>
            <a:r>
              <a:rPr lang="en-US" sz="2400" dirty="0"/>
              <a:t>Slide subtitle</a:t>
            </a:r>
            <a:endParaRPr lang="en-US" dirty="0"/>
          </a:p>
        </p:txBody>
      </p:sp>
      <p:sp>
        <p:nvSpPr>
          <p:cNvPr id="15" name="Text Placeholder 13"/>
          <p:cNvSpPr>
            <a:spLocks noGrp="1"/>
          </p:cNvSpPr>
          <p:nvPr>
            <p:ph type="body" sz="quarter" idx="13" hasCustomPrompt="1"/>
          </p:nvPr>
        </p:nvSpPr>
        <p:spPr>
          <a:xfrm>
            <a:off x="5926138" y="4801128"/>
            <a:ext cx="2574925" cy="236537"/>
          </a:xfrm>
          <a:prstGeom prst="rect">
            <a:avLst/>
          </a:prstGeom>
        </p:spPr>
        <p:txBody>
          <a:bodyPr vert="horz"/>
          <a:lstStyle>
            <a:lvl1pPr marL="0" indent="0" algn="r">
              <a:buNone/>
              <a:defRPr sz="1200" b="0" i="0" baseline="0">
                <a:solidFill>
                  <a:schemeClr val="bg1"/>
                </a:solidFill>
                <a:latin typeface="Arial" panose="020B0604020202020204" pitchFamily="34" charset="0"/>
                <a:cs typeface="Arial" panose="020B0604020202020204" pitchFamily="34" charset="0"/>
              </a:defRPr>
            </a:lvl1pPr>
          </a:lstStyle>
          <a:p>
            <a:pPr lvl="0"/>
            <a:r>
              <a:rPr lang="en-US" sz="1200" b="0" i="0" dirty="0">
                <a:latin typeface="Arial"/>
                <a:cs typeface="Arial"/>
              </a:rPr>
              <a:t>Title of presentation</a:t>
            </a:r>
            <a:endParaRPr lang="en-US" dirty="0"/>
          </a:p>
        </p:txBody>
      </p:sp>
    </p:spTree>
    <p:extLst>
      <p:ext uri="{BB962C8B-B14F-4D97-AF65-F5344CB8AC3E}">
        <p14:creationId xmlns:p14="http://schemas.microsoft.com/office/powerpoint/2010/main" val="344388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ody bullet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200" y="1439333"/>
            <a:ext cx="8043333" cy="2789767"/>
          </a:xfrm>
        </p:spPr>
        <p:txBody>
          <a:bodyPr>
            <a:noAutofit/>
          </a:bodyPr>
          <a:lstStyle>
            <a:lvl1pPr marL="285750" indent="-285750" algn="l">
              <a:buClr>
                <a:srgbClr val="D30037"/>
              </a:buClr>
              <a:buSzPct val="80000"/>
              <a:buFont typeface="Wingdings" charset="2"/>
              <a:buChar char=""/>
              <a:defRPr sz="1800" b="0" i="0" baseline="0">
                <a:solidFill>
                  <a:schemeClr val="bg1"/>
                </a:solidFill>
                <a:latin typeface="Arial" panose="020B0604020202020204" pitchFamily="34" charset="0"/>
                <a:cs typeface="Arial" panose="020B0604020202020204" pitchFamily="34" charset="0"/>
              </a:defRPr>
            </a:lvl1pPr>
            <a:lvl2pPr marL="720000" indent="-284400" algn="l">
              <a:buClr>
                <a:srgbClr val="E40046"/>
              </a:buClr>
              <a:buFont typeface="Arial" panose="020B0604020202020204" pitchFamily="34" charset="0"/>
              <a:buChar char="•"/>
              <a:defRPr sz="1400" baseline="0">
                <a:solidFill>
                  <a:schemeClr val="bg1"/>
                </a:solidFill>
                <a:latin typeface="Arial" panose="020B0604020202020204" pitchFamily="34" charset="0"/>
                <a:cs typeface="Arial" panose="020B0604020202020204" pitchFamily="34" charset="0"/>
              </a:defRPr>
            </a:lvl2pPr>
            <a:lvl3pPr marL="1257300" indent="-342900" algn="l">
              <a:buFont typeface="Courier New" panose="02070309020205020404" pitchFamily="49" charset="0"/>
              <a:buChar char="o"/>
              <a:defRPr sz="1200" baseline="0">
                <a:solidFill>
                  <a:schemeClr val="tx1">
                    <a:tint val="75000"/>
                  </a:schemeClr>
                </a:solidFill>
                <a:latin typeface="Arial" panose="020B0604020202020204" pitchFamily="34" charset="0"/>
                <a:cs typeface="Arial" panose="020B0604020202020204" pitchFamily="34" charset="0"/>
              </a:defRPr>
            </a:lvl3pPr>
            <a:lvl4pPr marL="1714500" indent="-342900" algn="l">
              <a:buFont typeface="Arial" panose="020B0604020202020204" pitchFamily="34" charset="0"/>
              <a:buChar char="•"/>
              <a:defRPr sz="1200" baseline="0">
                <a:solidFill>
                  <a:schemeClr val="tx1">
                    <a:tint val="75000"/>
                  </a:schemeClr>
                </a:solidFill>
                <a:latin typeface="Arial" panose="020B0604020202020204" pitchFamily="34" charset="0"/>
                <a:cs typeface="Arial" panose="020B0604020202020204" pitchFamily="34" charset="0"/>
              </a:defRPr>
            </a:lvl4pPr>
            <a:lvl5pPr marL="2171700" indent="-342900" algn="l">
              <a:buFont typeface="Courier New" panose="02070309020205020404" pitchFamily="49" charset="0"/>
              <a:buChar char="o"/>
              <a:defRPr sz="1200" baseline="0">
                <a:solidFill>
                  <a:schemeClr val="tx1">
                    <a:tint val="75000"/>
                  </a:schemeClr>
                </a:solidFill>
                <a:latin typeface="Arial" panose="020B0604020202020204" pitchFamily="34" charset="0"/>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Main copy style bullets</a:t>
            </a:r>
          </a:p>
          <a:p>
            <a:pPr lvl="1"/>
            <a:r>
              <a:rPr lang="en-GB" dirty="0"/>
              <a:t>Secondary bullets</a:t>
            </a:r>
          </a:p>
          <a:p>
            <a:pPr lvl="2"/>
            <a:r>
              <a:rPr lang="en-GB" dirty="0"/>
              <a:t>Level 3 bullets</a:t>
            </a:r>
          </a:p>
          <a:p>
            <a:pPr lvl="3"/>
            <a:r>
              <a:rPr lang="en-GB" dirty="0"/>
              <a:t>Level 4 bullets</a:t>
            </a:r>
          </a:p>
          <a:p>
            <a:pPr lvl="4"/>
            <a:r>
              <a:rPr lang="en-GB" dirty="0"/>
              <a:t>Level 5 bullets</a:t>
            </a:r>
          </a:p>
          <a:p>
            <a:pPr lvl="1"/>
            <a:endParaRPr lang="en-GB" dirty="0"/>
          </a:p>
          <a:p>
            <a:endParaRPr lang="en-US" dirty="0"/>
          </a:p>
        </p:txBody>
      </p:sp>
      <p:sp>
        <p:nvSpPr>
          <p:cNvPr id="6" name="Text Placeholder 3"/>
          <p:cNvSpPr>
            <a:spLocks noGrp="1"/>
          </p:cNvSpPr>
          <p:nvPr>
            <p:ph type="body" sz="quarter" idx="11" hasCustomPrompt="1"/>
          </p:nvPr>
        </p:nvSpPr>
        <p:spPr>
          <a:xfrm>
            <a:off x="457200" y="385763"/>
            <a:ext cx="3827463" cy="442912"/>
          </a:xfrm>
          <a:prstGeom prst="rect">
            <a:avLst/>
          </a:prstGeom>
        </p:spPr>
        <p:txBody>
          <a:bodyPr vert="horz"/>
          <a:lstStyle>
            <a:lvl1pPr marL="0" indent="0">
              <a:buNone/>
              <a:defRPr sz="2400" b="1" i="0">
                <a:solidFill>
                  <a:srgbClr val="D90038"/>
                </a:solidFill>
                <a:latin typeface="Arial" panose="020B0604020202020204" pitchFamily="34" charset="0"/>
                <a:cs typeface="Arial" panose="020B0604020202020204" pitchFamily="34" charset="0"/>
              </a:defRPr>
            </a:lvl1pPr>
          </a:lstStyle>
          <a:p>
            <a:pPr lvl="0"/>
            <a:r>
              <a:rPr lang="en-US" dirty="0"/>
              <a:t>Slide title</a:t>
            </a:r>
          </a:p>
        </p:txBody>
      </p:sp>
      <p:sp>
        <p:nvSpPr>
          <p:cNvPr id="8" name="Text Placeholder 8"/>
          <p:cNvSpPr>
            <a:spLocks noGrp="1"/>
          </p:cNvSpPr>
          <p:nvPr>
            <p:ph type="body" sz="quarter" idx="12" hasCustomPrompt="1"/>
          </p:nvPr>
        </p:nvSpPr>
        <p:spPr>
          <a:xfrm>
            <a:off x="457200" y="828675"/>
            <a:ext cx="3827463" cy="442912"/>
          </a:xfrm>
          <a:prstGeom prst="rect">
            <a:avLst/>
          </a:prstGeom>
        </p:spPr>
        <p:txBody>
          <a:bodyPr vert="horz"/>
          <a:lstStyle>
            <a:lvl1pPr marL="0" indent="0">
              <a:buNone/>
              <a:defRPr sz="2400" b="1" i="0" baseline="0">
                <a:solidFill>
                  <a:srgbClr val="ADABB2"/>
                </a:solidFill>
                <a:latin typeface="Arial" panose="020B0604020202020204" pitchFamily="34" charset="0"/>
                <a:cs typeface="Arial" panose="020B0604020202020204" pitchFamily="34" charset="0"/>
              </a:defRPr>
            </a:lvl1pPr>
          </a:lstStyle>
          <a:p>
            <a:pPr lvl="0"/>
            <a:r>
              <a:rPr lang="en-US" sz="2400" dirty="0"/>
              <a:t>Slide subtitle</a:t>
            </a:r>
            <a:endParaRPr lang="en-US" dirty="0"/>
          </a:p>
        </p:txBody>
      </p:sp>
      <p:sp>
        <p:nvSpPr>
          <p:cNvPr id="13" name="Text Placeholder 13"/>
          <p:cNvSpPr>
            <a:spLocks noGrp="1"/>
          </p:cNvSpPr>
          <p:nvPr>
            <p:ph type="body" sz="quarter" idx="13" hasCustomPrompt="1"/>
          </p:nvPr>
        </p:nvSpPr>
        <p:spPr>
          <a:xfrm>
            <a:off x="5926138" y="4801128"/>
            <a:ext cx="2574925" cy="236537"/>
          </a:xfrm>
          <a:prstGeom prst="rect">
            <a:avLst/>
          </a:prstGeom>
        </p:spPr>
        <p:txBody>
          <a:bodyPr vert="horz"/>
          <a:lstStyle>
            <a:lvl1pPr marL="0" indent="0" algn="r">
              <a:buNone/>
              <a:defRPr sz="1200" b="0" i="0" baseline="0">
                <a:solidFill>
                  <a:schemeClr val="bg1"/>
                </a:solidFill>
                <a:latin typeface="Arial" panose="020B0604020202020204" pitchFamily="34" charset="0"/>
                <a:cs typeface="Arial" panose="020B0604020202020204" pitchFamily="34" charset="0"/>
              </a:defRPr>
            </a:lvl1pPr>
          </a:lstStyle>
          <a:p>
            <a:pPr lvl="0"/>
            <a:r>
              <a:rPr lang="en-US" sz="1200" b="0" i="0" dirty="0">
                <a:latin typeface="Arial"/>
                <a:cs typeface="Arial"/>
              </a:rPr>
              <a:t>Title of presentation</a:t>
            </a:r>
            <a:endParaRPr lang="en-US" dirty="0"/>
          </a:p>
        </p:txBody>
      </p:sp>
    </p:spTree>
    <p:extLst>
      <p:ext uri="{BB962C8B-B14F-4D97-AF65-F5344CB8AC3E}">
        <p14:creationId xmlns:p14="http://schemas.microsoft.com/office/powerpoint/2010/main" val="207911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star">
    <p:spTree>
      <p:nvGrpSpPr>
        <p:cNvPr id="1" name=""/>
        <p:cNvGrpSpPr/>
        <p:nvPr/>
      </p:nvGrpSpPr>
      <p:grpSpPr>
        <a:xfrm>
          <a:off x="0" y="0"/>
          <a:ext cx="0" cy="0"/>
          <a:chOff x="0" y="0"/>
          <a:chExt cx="0" cy="0"/>
        </a:xfrm>
      </p:grpSpPr>
      <p:sp>
        <p:nvSpPr>
          <p:cNvPr id="5" name="Text Placeholder 12"/>
          <p:cNvSpPr>
            <a:spLocks noGrp="1"/>
          </p:cNvSpPr>
          <p:nvPr>
            <p:ph type="body" sz="quarter" idx="11" hasCustomPrompt="1"/>
          </p:nvPr>
        </p:nvSpPr>
        <p:spPr>
          <a:xfrm>
            <a:off x="4335463" y="2980796"/>
            <a:ext cx="4275137" cy="490537"/>
          </a:xfrm>
          <a:prstGeom prst="rect">
            <a:avLst/>
          </a:prstGeom>
        </p:spPr>
        <p:txBody>
          <a:bodyPr vert="horz"/>
          <a:lstStyle>
            <a:lvl1pPr marL="0" indent="0">
              <a:buNone/>
              <a:defRPr sz="2400" b="1" i="0" baseline="0">
                <a:solidFill>
                  <a:schemeClr val="bg1"/>
                </a:solidFill>
                <a:latin typeface="Arial" panose="020B0604020202020204" pitchFamily="34" charset="0"/>
                <a:cs typeface="Arial" panose="020B0604020202020204" pitchFamily="34" charset="0"/>
              </a:defRPr>
            </a:lvl1pPr>
          </a:lstStyle>
          <a:p>
            <a:pPr lvl="0"/>
            <a:r>
              <a:rPr lang="en-GB" sz="2600" dirty="0">
                <a:solidFill>
                  <a:schemeClr val="bg1"/>
                </a:solidFill>
              </a:rPr>
              <a:t>Date of presentation</a:t>
            </a:r>
            <a:endParaRPr lang="en-US" dirty="0"/>
          </a:p>
        </p:txBody>
      </p:sp>
      <p:sp>
        <p:nvSpPr>
          <p:cNvPr id="6" name="Title Placeholder 1"/>
          <p:cNvSpPr>
            <a:spLocks noGrp="1"/>
          </p:cNvSpPr>
          <p:nvPr>
            <p:ph type="title" hasCustomPrompt="1"/>
          </p:nvPr>
        </p:nvSpPr>
        <p:spPr>
          <a:xfrm>
            <a:off x="4334933" y="2537883"/>
            <a:ext cx="4275667" cy="433917"/>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90000"/>
              </a:lnSpc>
              <a:spcBef>
                <a:spcPct val="0"/>
              </a:spcBef>
              <a:spcAft>
                <a:spcPts val="0"/>
              </a:spcAft>
              <a:buClrTx/>
              <a:buSzTx/>
              <a:buFontTx/>
              <a:buNone/>
              <a:tabLst/>
              <a:defRPr sz="2800" b="1" i="0" baseline="0">
                <a:solidFill>
                  <a:srgbClr val="A3A3A9"/>
                </a:solidFill>
                <a:latin typeface="Arial" panose="020B0604020202020204" pitchFamily="34" charset="0"/>
                <a:cs typeface="Arial" panose="020B0604020202020204" pitchFamily="34" charset="0"/>
              </a:defRPr>
            </a:lvl1pPr>
          </a:lstStyle>
          <a:p>
            <a:pPr>
              <a:lnSpc>
                <a:spcPct val="90000"/>
              </a:lnSpc>
            </a:pPr>
            <a:r>
              <a:rPr lang="en-GB" dirty="0"/>
              <a:t>Name of presenter/s</a:t>
            </a:r>
            <a:endParaRPr lang="en-US" dirty="0"/>
          </a:p>
        </p:txBody>
      </p:sp>
    </p:spTree>
    <p:extLst>
      <p:ext uri="{BB962C8B-B14F-4D97-AF65-F5344CB8AC3E}">
        <p14:creationId xmlns:p14="http://schemas.microsoft.com/office/powerpoint/2010/main" val="131617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953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Ogier-0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043" y="-160035"/>
            <a:ext cx="9533310" cy="5463570"/>
          </a:xfrm>
          <a:prstGeom prst="rect">
            <a:avLst/>
          </a:prstGeom>
        </p:spPr>
      </p:pic>
    </p:spTree>
    <p:extLst>
      <p:ext uri="{BB962C8B-B14F-4D97-AF65-F5344CB8AC3E}">
        <p14:creationId xmlns:p14="http://schemas.microsoft.com/office/powerpoint/2010/main" val="860860917"/>
      </p:ext>
    </p:extLst>
  </p:cSld>
  <p:clrMap bg1="lt1" tx1="dk1" bg2="lt2" tx2="dk2" accent1="accent1" accent2="accent2" accent3="accent3" accent4="accent4" accent5="accent5" accent6="accent6" hlink="hlink" folHlink="folHlink"/>
  <p:sldLayoutIdLst>
    <p:sldLayoutId id="2147483652" r:id="rId1"/>
    <p:sldLayoutId id="2147483676" r:id="rId2"/>
  </p:sldLayoutIdLst>
  <p:txStyles>
    <p:titleStyle>
      <a:lvl1pPr algn="l" defTabSz="457200" rtl="0" eaLnBrk="1" latinLnBrk="0" hangingPunct="1">
        <a:spcBef>
          <a:spcPct val="0"/>
        </a:spcBef>
        <a:buNone/>
        <a:defRPr sz="4000" kern="1200">
          <a:ln>
            <a:noFill/>
          </a:ln>
          <a:solidFill>
            <a:srgbClr val="4D4D4D"/>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4D4D4D"/>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D4D4D"/>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Ogier-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44" y="-116365"/>
            <a:ext cx="9380912" cy="5376230"/>
          </a:xfrm>
          <a:prstGeom prst="rect">
            <a:avLst/>
          </a:prstGeom>
        </p:spPr>
      </p:pic>
    </p:spTree>
    <p:extLst>
      <p:ext uri="{BB962C8B-B14F-4D97-AF65-F5344CB8AC3E}">
        <p14:creationId xmlns:p14="http://schemas.microsoft.com/office/powerpoint/2010/main" val="1579342064"/>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Ogier-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27" y="-118533"/>
            <a:ext cx="9388478" cy="5380566"/>
          </a:xfrm>
          <a:prstGeom prst="rect">
            <a:avLst/>
          </a:prstGeom>
        </p:spPr>
      </p:pic>
      <p:grpSp>
        <p:nvGrpSpPr>
          <p:cNvPr id="5" name="Group 4"/>
          <p:cNvGrpSpPr/>
          <p:nvPr userDrawn="1"/>
        </p:nvGrpSpPr>
        <p:grpSpPr>
          <a:xfrm>
            <a:off x="4387850" y="4762500"/>
            <a:ext cx="742950" cy="381000"/>
            <a:chOff x="4387850" y="4762500"/>
            <a:chExt cx="742950" cy="381000"/>
          </a:xfrm>
        </p:grpSpPr>
        <p:sp>
          <p:nvSpPr>
            <p:cNvPr id="3" name="Rectangle 2"/>
            <p:cNvSpPr/>
            <p:nvPr userDrawn="1"/>
          </p:nvSpPr>
          <p:spPr>
            <a:xfrm>
              <a:off x="4387850" y="4762500"/>
              <a:ext cx="74295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64050" y="4837968"/>
              <a:ext cx="577850" cy="233362"/>
            </a:xfrm>
            <a:prstGeom prst="rect">
              <a:avLst/>
            </a:prstGeom>
          </p:spPr>
        </p:pic>
      </p:grpSp>
    </p:spTree>
    <p:extLst>
      <p:ext uri="{BB962C8B-B14F-4D97-AF65-F5344CB8AC3E}">
        <p14:creationId xmlns:p14="http://schemas.microsoft.com/office/powerpoint/2010/main" val="146050753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971939B-E898-DB4D-8B6A-9873924E6325}" type="datetimeFigureOut">
              <a:rPr lang="en-US" smtClean="0"/>
              <a:t>4/29/2022</a:t>
            </a:fld>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B7BD2A9-692C-1D43-B40C-620792CF70A5}" type="slidenum">
              <a:rPr lang="en-US" smtClean="0"/>
              <a:t>‹#›</a:t>
            </a:fld>
            <a:endParaRPr lang="en-US"/>
          </a:p>
        </p:txBody>
      </p:sp>
      <p:pic>
        <p:nvPicPr>
          <p:cNvPr id="5" name="Picture 4" descr="Ogier-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27" y="-118533"/>
            <a:ext cx="9388478" cy="5380566"/>
          </a:xfrm>
          <a:prstGeom prst="rect">
            <a:avLst/>
          </a:prstGeom>
        </p:spPr>
      </p:pic>
      <p:grpSp>
        <p:nvGrpSpPr>
          <p:cNvPr id="9" name="Group 8"/>
          <p:cNvGrpSpPr/>
          <p:nvPr userDrawn="1"/>
        </p:nvGrpSpPr>
        <p:grpSpPr>
          <a:xfrm>
            <a:off x="4388400" y="4762800"/>
            <a:ext cx="749300" cy="376237"/>
            <a:chOff x="4400550" y="4767263"/>
            <a:chExt cx="749300" cy="376237"/>
          </a:xfrm>
        </p:grpSpPr>
        <p:sp>
          <p:nvSpPr>
            <p:cNvPr id="8" name="Rectangle 7"/>
            <p:cNvSpPr/>
            <p:nvPr userDrawn="1"/>
          </p:nvSpPr>
          <p:spPr>
            <a:xfrm>
              <a:off x="4400550" y="4767263"/>
              <a:ext cx="749300" cy="376237"/>
            </a:xfrm>
            <a:prstGeom prst="rect">
              <a:avLst/>
            </a:prstGeom>
            <a:solidFill>
              <a:srgbClr val="1C1F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57701" y="4834079"/>
              <a:ext cx="627645" cy="253472"/>
            </a:xfrm>
            <a:prstGeom prst="rect">
              <a:avLst/>
            </a:prstGeom>
          </p:spPr>
        </p:pic>
      </p:grpSp>
    </p:spTree>
    <p:extLst>
      <p:ext uri="{BB962C8B-B14F-4D97-AF65-F5344CB8AC3E}">
        <p14:creationId xmlns:p14="http://schemas.microsoft.com/office/powerpoint/2010/main" val="3929582042"/>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Ogier-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44" y="-116365"/>
            <a:ext cx="9380912" cy="5376230"/>
          </a:xfrm>
          <a:prstGeom prst="rect">
            <a:avLst/>
          </a:prstGeom>
        </p:spPr>
      </p:pic>
      <p:sp>
        <p:nvSpPr>
          <p:cNvPr id="4" name="Title Placeholder 1"/>
          <p:cNvSpPr txBox="1">
            <a:spLocks/>
          </p:cNvSpPr>
          <p:nvPr/>
        </p:nvSpPr>
        <p:spPr>
          <a:xfrm>
            <a:off x="4334933" y="2537883"/>
            <a:ext cx="4275667" cy="433917"/>
          </a:xfrm>
          <a:prstGeom prst="rect">
            <a:avLst/>
          </a:prstGeom>
        </p:spPr>
        <p:txBody>
          <a:bodyPr vert="horz" lIns="91440" tIns="45720" rIns="91440" bIns="45720" rtlCol="0" anchor="t">
            <a:normAutofit fontScale="25000" lnSpcReduction="20000"/>
          </a:bodyPr>
          <a:lstStyle>
            <a:lvl1pPr marL="0" marR="0" indent="0" algn="l" defTabSz="457200" rtl="0" eaLnBrk="1" fontAlgn="auto" latinLnBrk="0" hangingPunct="1">
              <a:lnSpc>
                <a:spcPct val="90000"/>
              </a:lnSpc>
              <a:spcBef>
                <a:spcPct val="0"/>
              </a:spcBef>
              <a:spcAft>
                <a:spcPts val="0"/>
              </a:spcAft>
              <a:buClrTx/>
              <a:buSzTx/>
              <a:buFontTx/>
              <a:buNone/>
              <a:tabLst/>
              <a:defRPr sz="2800" b="1" i="0" kern="1200" baseline="0">
                <a:ln>
                  <a:noFill/>
                </a:ln>
                <a:solidFill>
                  <a:srgbClr val="D30037"/>
                </a:solidFill>
                <a:latin typeface="Arial"/>
                <a:ea typeface="+mj-ea"/>
                <a:cs typeface="Arial"/>
              </a:defRPr>
            </a:lvl1pPr>
          </a:lstStyle>
          <a:p>
            <a:br>
              <a:rPr lang="en-GB" dirty="0"/>
            </a:br>
            <a:br>
              <a:rPr lang="en-GB" sz="2600" dirty="0">
                <a:solidFill>
                  <a:schemeClr val="bg1"/>
                </a:solidFill>
              </a:rPr>
            </a:br>
            <a:br>
              <a:rPr lang="en-US" sz="2600" dirty="0">
                <a:solidFill>
                  <a:schemeClr val="bg1"/>
                </a:solidFill>
              </a:rPr>
            </a:br>
            <a:br>
              <a:rPr lang="en-GB" dirty="0"/>
            </a:br>
            <a:endParaRPr lang="en-US" dirty="0"/>
          </a:p>
        </p:txBody>
      </p:sp>
    </p:spTree>
    <p:extLst>
      <p:ext uri="{BB962C8B-B14F-4D97-AF65-F5344CB8AC3E}">
        <p14:creationId xmlns:p14="http://schemas.microsoft.com/office/powerpoint/2010/main" val="2633946443"/>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457200" rtl="0" eaLnBrk="1" latinLnBrk="0" hangingPunct="1">
        <a:spcBef>
          <a:spcPct val="0"/>
        </a:spcBef>
        <a:buNone/>
        <a:defRPr sz="4000" kern="1200">
          <a:ln>
            <a:noFill/>
          </a:ln>
          <a:solidFill>
            <a:srgbClr val="4D4D4D"/>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4D4D4D"/>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D4D4D"/>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Ogie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00" y="-115235"/>
            <a:ext cx="9387634" cy="5373970"/>
          </a:xfrm>
          <a:prstGeom prst="rect">
            <a:avLst/>
          </a:prstGeom>
        </p:spPr>
      </p:pic>
    </p:spTree>
    <p:extLst>
      <p:ext uri="{BB962C8B-B14F-4D97-AF65-F5344CB8AC3E}">
        <p14:creationId xmlns:p14="http://schemas.microsoft.com/office/powerpoint/2010/main" val="2078116853"/>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200" rtl="0" eaLnBrk="1" latinLnBrk="0" hangingPunct="1">
        <a:spcBef>
          <a:spcPct val="0"/>
        </a:spcBef>
        <a:buNone/>
        <a:defRPr sz="4000" kern="1200">
          <a:ln>
            <a:noFill/>
          </a:ln>
          <a:solidFill>
            <a:srgbClr val="4D4D4D"/>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4D4D4D"/>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D4D4D"/>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Ogier-09.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844" y="-116365"/>
            <a:ext cx="9380912" cy="5376230"/>
          </a:xfrm>
          <a:prstGeom prst="rect">
            <a:avLst/>
          </a:prstGeom>
        </p:spPr>
      </p:pic>
    </p:spTree>
    <p:extLst>
      <p:ext uri="{BB962C8B-B14F-4D97-AF65-F5344CB8AC3E}">
        <p14:creationId xmlns:p14="http://schemas.microsoft.com/office/powerpoint/2010/main" val="3553386853"/>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Ogier-10.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0627" y="-118533"/>
            <a:ext cx="9388478" cy="5380566"/>
          </a:xfrm>
          <a:prstGeom prst="rect">
            <a:avLst/>
          </a:prstGeom>
        </p:spPr>
      </p:pic>
      <p:grpSp>
        <p:nvGrpSpPr>
          <p:cNvPr id="5" name="Group 4"/>
          <p:cNvGrpSpPr/>
          <p:nvPr userDrawn="1"/>
        </p:nvGrpSpPr>
        <p:grpSpPr>
          <a:xfrm>
            <a:off x="4387850" y="4762500"/>
            <a:ext cx="742950" cy="381000"/>
            <a:chOff x="4387850" y="4762500"/>
            <a:chExt cx="742950" cy="381000"/>
          </a:xfrm>
        </p:grpSpPr>
        <p:sp>
          <p:nvSpPr>
            <p:cNvPr id="3" name="Rectangle 2"/>
            <p:cNvSpPr/>
            <p:nvPr userDrawn="1"/>
          </p:nvSpPr>
          <p:spPr>
            <a:xfrm>
              <a:off x="4387850" y="4762500"/>
              <a:ext cx="74295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464050" y="4837968"/>
              <a:ext cx="577850" cy="233362"/>
            </a:xfrm>
            <a:prstGeom prst="rect">
              <a:avLst/>
            </a:prstGeom>
          </p:spPr>
        </p:pic>
      </p:grpSp>
    </p:spTree>
    <p:extLst>
      <p:ext uri="{BB962C8B-B14F-4D97-AF65-F5344CB8AC3E}">
        <p14:creationId xmlns:p14="http://schemas.microsoft.com/office/powerpoint/2010/main" val="878585473"/>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7248" t="-727" r="30871"/>
          <a:stretch/>
        </p:blipFill>
        <p:spPr>
          <a:xfrm>
            <a:off x="795737" y="1458852"/>
            <a:ext cx="2317412" cy="2120066"/>
          </a:xfrm>
          <a:prstGeom prst="rect">
            <a:avLst/>
          </a:prstGeom>
        </p:spPr>
      </p:pic>
      <p:sp>
        <p:nvSpPr>
          <p:cNvPr id="2" name="Content Placeholder 1"/>
          <p:cNvSpPr>
            <a:spLocks noGrp="1"/>
          </p:cNvSpPr>
          <p:nvPr>
            <p:ph idx="1"/>
          </p:nvPr>
        </p:nvSpPr>
        <p:spPr>
          <a:xfrm>
            <a:off x="4334933" y="4436534"/>
            <a:ext cx="3583094" cy="516466"/>
          </a:xfrm>
        </p:spPr>
        <p:txBody>
          <a:bodyPr>
            <a:normAutofit/>
          </a:bodyPr>
          <a:lstStyle/>
          <a:p>
            <a:r>
              <a:rPr lang="en-GB" dirty="0"/>
              <a:t>Will Austin-Vautier, Senior Associate. Jersey</a:t>
            </a:r>
          </a:p>
        </p:txBody>
      </p:sp>
      <p:sp>
        <p:nvSpPr>
          <p:cNvPr id="3" name="Title 2"/>
          <p:cNvSpPr>
            <a:spLocks noGrp="1"/>
          </p:cNvSpPr>
          <p:nvPr>
            <p:ph type="title"/>
          </p:nvPr>
        </p:nvSpPr>
        <p:spPr>
          <a:xfrm>
            <a:off x="4213013" y="2463654"/>
            <a:ext cx="4397587" cy="433917"/>
          </a:xfrm>
        </p:spPr>
        <p:txBody>
          <a:bodyPr/>
          <a:lstStyle/>
          <a:p>
            <a:r>
              <a:rPr lang="en-GB" dirty="0"/>
              <a:t>Disability Discrimination</a:t>
            </a:r>
          </a:p>
        </p:txBody>
      </p:sp>
      <p:sp>
        <p:nvSpPr>
          <p:cNvPr id="4" name="Text Placeholder 3"/>
          <p:cNvSpPr>
            <a:spLocks noGrp="1"/>
          </p:cNvSpPr>
          <p:nvPr>
            <p:ph type="body" sz="quarter" idx="10"/>
          </p:nvPr>
        </p:nvSpPr>
        <p:spPr>
          <a:xfrm>
            <a:off x="4273972" y="3004619"/>
            <a:ext cx="4275667" cy="490537"/>
          </a:xfrm>
        </p:spPr>
        <p:txBody>
          <a:bodyPr/>
          <a:lstStyle/>
          <a:p>
            <a:r>
              <a:rPr lang="en-GB" dirty="0"/>
              <a:t>In the context of Covid-19</a:t>
            </a:r>
          </a:p>
        </p:txBody>
      </p:sp>
      <p:sp>
        <p:nvSpPr>
          <p:cNvPr id="6" name="Text Placeholder 1"/>
          <p:cNvSpPr txBox="1">
            <a:spLocks/>
          </p:cNvSpPr>
          <p:nvPr/>
        </p:nvSpPr>
        <p:spPr>
          <a:xfrm>
            <a:off x="4334934" y="3838949"/>
            <a:ext cx="6870478" cy="490537"/>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4D4D4D"/>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4D4D4D"/>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solidFill>
                  <a:schemeClr val="bg1"/>
                </a:solidFill>
              </a:rPr>
              <a:t>26 April 2022</a:t>
            </a:r>
          </a:p>
        </p:txBody>
      </p:sp>
    </p:spTree>
    <p:extLst>
      <p:ext uri="{BB962C8B-B14F-4D97-AF65-F5344CB8AC3E}">
        <p14:creationId xmlns:p14="http://schemas.microsoft.com/office/powerpoint/2010/main" val="278896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a:t>Inspiration from UN Convention:</a:t>
            </a:r>
          </a:p>
          <a:p>
            <a:endParaRPr lang="en-GB" i="1" dirty="0"/>
          </a:p>
          <a:p>
            <a:r>
              <a:rPr lang="en-GB" i="1" dirty="0"/>
              <a:t>"Persons with disabilities include those who have long-term </a:t>
            </a:r>
            <a:r>
              <a:rPr lang="en-GB" b="1" i="1" dirty="0"/>
              <a:t>physical</a:t>
            </a:r>
            <a:r>
              <a:rPr lang="en-GB" i="1" dirty="0"/>
              <a:t>, </a:t>
            </a:r>
            <a:r>
              <a:rPr lang="en-GB" b="1" i="1" dirty="0"/>
              <a:t>mental</a:t>
            </a:r>
            <a:r>
              <a:rPr lang="en-GB" i="1" dirty="0"/>
              <a:t>, </a:t>
            </a:r>
            <a:r>
              <a:rPr lang="en-GB" b="1" i="1" dirty="0"/>
              <a:t>intellectual or sensory</a:t>
            </a:r>
            <a:r>
              <a:rPr lang="en-GB" i="1" dirty="0"/>
              <a:t> impairments which in interaction with </a:t>
            </a:r>
            <a:r>
              <a:rPr lang="en-GB" b="1" i="1" dirty="0"/>
              <a:t>various barriers </a:t>
            </a:r>
            <a:r>
              <a:rPr lang="en-GB" i="1" dirty="0"/>
              <a:t>may hinder their </a:t>
            </a:r>
            <a:r>
              <a:rPr lang="en-GB" b="1" i="1" dirty="0"/>
              <a:t>full and effective participation in society </a:t>
            </a:r>
            <a:r>
              <a:rPr lang="en-GB" i="1" dirty="0"/>
              <a:t>on an equal basis with others“</a:t>
            </a:r>
          </a:p>
          <a:p>
            <a:endParaRPr lang="en-GB" dirty="0"/>
          </a:p>
          <a:p>
            <a:r>
              <a:rPr lang="en-GB" dirty="0"/>
              <a:t>(Article 1, United Nations Convention on the Rights of Persons with Disabilities)</a:t>
            </a:r>
          </a:p>
          <a:p>
            <a:endParaRPr lang="en-GB" dirty="0"/>
          </a:p>
        </p:txBody>
      </p:sp>
      <p:sp>
        <p:nvSpPr>
          <p:cNvPr id="3" name="Text Placeholder 2"/>
          <p:cNvSpPr>
            <a:spLocks noGrp="1"/>
          </p:cNvSpPr>
          <p:nvPr>
            <p:ph type="body" sz="quarter" idx="11"/>
          </p:nvPr>
        </p:nvSpPr>
        <p:spPr>
          <a:xfrm>
            <a:off x="457200" y="385763"/>
            <a:ext cx="4727275" cy="442912"/>
          </a:xfrm>
        </p:spPr>
        <p:txBody>
          <a:bodyPr/>
          <a:lstStyle/>
          <a:p>
            <a:r>
              <a:rPr lang="en-GB" dirty="0"/>
              <a:t>Disability:</a:t>
            </a:r>
          </a:p>
        </p:txBody>
      </p:sp>
      <p:sp>
        <p:nvSpPr>
          <p:cNvPr id="4" name="Text Placeholder 3"/>
          <p:cNvSpPr>
            <a:spLocks noGrp="1"/>
          </p:cNvSpPr>
          <p:nvPr>
            <p:ph type="body" sz="quarter" idx="12"/>
          </p:nvPr>
        </p:nvSpPr>
        <p:spPr>
          <a:xfrm>
            <a:off x="457200" y="828675"/>
            <a:ext cx="6664036" cy="442912"/>
          </a:xfrm>
        </p:spPr>
        <p:txBody>
          <a:bodyPr/>
          <a:lstStyle/>
          <a:p>
            <a:r>
              <a:rPr lang="en-GB" dirty="0"/>
              <a:t>Jersey approach to the definition</a:t>
            </a:r>
          </a:p>
        </p:txBody>
      </p:sp>
      <p:sp>
        <p:nvSpPr>
          <p:cNvPr id="5" name="Text Placeholder 4"/>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413013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a:t>Extract from the Projet that accompanies the draft Regulations:</a:t>
            </a:r>
          </a:p>
          <a:p>
            <a:endParaRPr lang="en-GB" i="1" dirty="0"/>
          </a:p>
          <a:p>
            <a:pPr marL="442913"/>
            <a:r>
              <a:rPr lang="en-GB" i="1" dirty="0"/>
              <a:t>"Our definition takes elements from both the </a:t>
            </a:r>
            <a:r>
              <a:rPr lang="en-GB" b="1" i="1" dirty="0"/>
              <a:t>medical and social models</a:t>
            </a:r>
            <a:r>
              <a:rPr lang="en-GB" i="1" dirty="0"/>
              <a:t>. There is a requirement for a long-term impairment, but the definition </a:t>
            </a:r>
            <a:r>
              <a:rPr lang="en-GB" b="1" i="1" dirty="0"/>
              <a:t>does not require a detailed examination of the personal functionality of a claimant, such as by examining their day to day activities</a:t>
            </a:r>
            <a:r>
              <a:rPr lang="en-GB" i="1" dirty="0"/>
              <a:t>. The focus is placed instead on the </a:t>
            </a:r>
            <a:r>
              <a:rPr lang="en-GB" b="1" i="1" dirty="0"/>
              <a:t>potential </a:t>
            </a:r>
            <a:r>
              <a:rPr lang="en-GB" i="1" dirty="0"/>
              <a:t>of the particular impairment to adversely affect the individual's ability to engage or participate in an activity that is covered by the [2013 Law]."</a:t>
            </a:r>
            <a:endParaRPr lang="en-GB" dirty="0"/>
          </a:p>
          <a:p>
            <a:endParaRPr lang="en-GB" dirty="0"/>
          </a:p>
        </p:txBody>
      </p:sp>
      <p:sp>
        <p:nvSpPr>
          <p:cNvPr id="3" name="Text Placeholder 2"/>
          <p:cNvSpPr>
            <a:spLocks noGrp="1"/>
          </p:cNvSpPr>
          <p:nvPr>
            <p:ph type="body" sz="quarter" idx="11"/>
          </p:nvPr>
        </p:nvSpPr>
        <p:spPr>
          <a:xfrm>
            <a:off x="457200" y="385763"/>
            <a:ext cx="4692770" cy="442912"/>
          </a:xfrm>
        </p:spPr>
        <p:txBody>
          <a:bodyPr/>
          <a:lstStyle/>
          <a:p>
            <a:r>
              <a:rPr lang="en-GB" dirty="0"/>
              <a:t>Disability:</a:t>
            </a:r>
          </a:p>
        </p:txBody>
      </p:sp>
      <p:sp>
        <p:nvSpPr>
          <p:cNvPr id="4" name="Text Placeholder 3"/>
          <p:cNvSpPr>
            <a:spLocks noGrp="1"/>
          </p:cNvSpPr>
          <p:nvPr>
            <p:ph type="body" sz="quarter" idx="12"/>
          </p:nvPr>
        </p:nvSpPr>
        <p:spPr>
          <a:xfrm>
            <a:off x="457200" y="828675"/>
            <a:ext cx="7513608" cy="442912"/>
          </a:xfrm>
        </p:spPr>
        <p:txBody>
          <a:bodyPr/>
          <a:lstStyle/>
          <a:p>
            <a:r>
              <a:rPr lang="en-GB" dirty="0"/>
              <a:t>Jersey approach to the definition </a:t>
            </a:r>
          </a:p>
        </p:txBody>
      </p:sp>
      <p:sp>
        <p:nvSpPr>
          <p:cNvPr id="5" name="Text Placeholder 4"/>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1537714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439333"/>
            <a:ext cx="8043333" cy="2977392"/>
          </a:xfrm>
        </p:spPr>
        <p:txBody>
          <a:bodyPr/>
          <a:lstStyle/>
          <a:p>
            <a:pPr marL="442913"/>
            <a:r>
              <a:rPr lang="en-GB" sz="1600" dirty="0"/>
              <a:t>"</a:t>
            </a:r>
            <a:r>
              <a:rPr lang="en-GB" sz="1600" i="1" dirty="0"/>
              <a:t>This is </a:t>
            </a:r>
            <a:r>
              <a:rPr lang="en-GB" sz="1600" b="1" i="1" dirty="0"/>
              <a:t>a broad and inclusive </a:t>
            </a:r>
            <a:r>
              <a:rPr lang="en-GB" sz="1600" i="1" dirty="0"/>
              <a:t>definition.  If you have an impairment that is likely to last for 6 months or more and that impairment potentially affects your ability to participate or engage in work, education or other activities then you are likely to be disabled under the law and will be entitled not to be discriminated against.  Employers should not focus too much on whether a person has a disability but should look at what they can do to ensure that everybody can participate on an equal footing.  </a:t>
            </a:r>
            <a:r>
              <a:rPr lang="en-GB" sz="1600" b="1" i="1" dirty="0"/>
              <a:t>Our definition avoids the need for detailed medical evidence about the particular impact of an impairment on an individual.  Instead, it focuses on the potential an impairment has to impact on a person's ability to participate or engage in those areas of life that are covered by this law</a:t>
            </a:r>
            <a:r>
              <a:rPr lang="en-GB" sz="1600" dirty="0"/>
              <a:t>.”</a:t>
            </a:r>
          </a:p>
          <a:p>
            <a:pPr indent="442913"/>
            <a:r>
              <a:rPr lang="en-GB" sz="1600" dirty="0"/>
              <a:t>(Deputy S.J. Pinel, Minister for Social Security, States debate (22 March 2018))</a:t>
            </a:r>
          </a:p>
          <a:p>
            <a:endParaRPr lang="en-GB" dirty="0"/>
          </a:p>
        </p:txBody>
      </p:sp>
      <p:sp>
        <p:nvSpPr>
          <p:cNvPr id="3" name="Text Placeholder 2"/>
          <p:cNvSpPr>
            <a:spLocks noGrp="1"/>
          </p:cNvSpPr>
          <p:nvPr>
            <p:ph type="body" sz="quarter" idx="11"/>
          </p:nvPr>
        </p:nvSpPr>
        <p:spPr>
          <a:xfrm>
            <a:off x="457200" y="385763"/>
            <a:ext cx="5124091" cy="442912"/>
          </a:xfrm>
        </p:spPr>
        <p:txBody>
          <a:bodyPr/>
          <a:lstStyle/>
          <a:p>
            <a:r>
              <a:rPr lang="en-GB" dirty="0"/>
              <a:t>Disability:</a:t>
            </a:r>
          </a:p>
        </p:txBody>
      </p:sp>
      <p:sp>
        <p:nvSpPr>
          <p:cNvPr id="4" name="Text Placeholder 3"/>
          <p:cNvSpPr>
            <a:spLocks noGrp="1"/>
          </p:cNvSpPr>
          <p:nvPr>
            <p:ph type="body" sz="quarter" idx="12"/>
          </p:nvPr>
        </p:nvSpPr>
        <p:spPr>
          <a:xfrm>
            <a:off x="457199" y="828675"/>
            <a:ext cx="7033491" cy="442912"/>
          </a:xfrm>
        </p:spPr>
        <p:txBody>
          <a:bodyPr/>
          <a:lstStyle/>
          <a:p>
            <a:r>
              <a:rPr lang="en-GB" dirty="0"/>
              <a:t>Jersey approach to the definition </a:t>
            </a:r>
          </a:p>
        </p:txBody>
      </p:sp>
      <p:sp>
        <p:nvSpPr>
          <p:cNvPr id="5" name="Text Placeholder 4"/>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3264502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439333"/>
            <a:ext cx="8043333" cy="3123614"/>
          </a:xfrm>
        </p:spPr>
        <p:txBody>
          <a:bodyPr/>
          <a:lstStyle/>
          <a:p>
            <a:pPr marL="357188" indent="-357188" algn="just">
              <a:spcAft>
                <a:spcPts val="600"/>
              </a:spcAft>
              <a:buClr>
                <a:srgbClr val="FF0000"/>
              </a:buClr>
              <a:buFont typeface="Courier New" panose="02070309020205020404" pitchFamily="49" charset="0"/>
              <a:buChar char="o"/>
              <a:tabLst>
                <a:tab pos="1483995" algn="l"/>
              </a:tabLst>
            </a:pPr>
            <a:r>
              <a:rPr lang="en-GB" dirty="0">
                <a:solidFill>
                  <a:srgbClr val="343434"/>
                </a:solidFill>
                <a:ea typeface="Arial" panose="020B0604020202020204" pitchFamily="34" charset="0"/>
              </a:rPr>
              <a:t>long term (</a:t>
            </a:r>
            <a:r>
              <a:rPr lang="en-GB" strike="sngStrike" dirty="0">
                <a:solidFill>
                  <a:srgbClr val="FF0000"/>
                </a:solidFill>
                <a:ea typeface="Arial" panose="020B0604020202020204" pitchFamily="34" charset="0"/>
              </a:rPr>
              <a:t>12</a:t>
            </a:r>
            <a:r>
              <a:rPr lang="en-GB" dirty="0">
                <a:solidFill>
                  <a:srgbClr val="343434"/>
                </a:solidFill>
                <a:ea typeface="Arial" panose="020B0604020202020204" pitchFamily="34" charset="0"/>
              </a:rPr>
              <a:t> </a:t>
            </a:r>
            <a:r>
              <a:rPr lang="en-GB" dirty="0">
                <a:solidFill>
                  <a:srgbClr val="FF0000"/>
                </a:solidFill>
                <a:ea typeface="Arial" panose="020B0604020202020204" pitchFamily="34" charset="0"/>
              </a:rPr>
              <a:t>6</a:t>
            </a:r>
            <a:r>
              <a:rPr lang="en-GB" dirty="0">
                <a:solidFill>
                  <a:srgbClr val="343434"/>
                </a:solidFill>
                <a:ea typeface="Arial" panose="020B0604020202020204" pitchFamily="34" charset="0"/>
              </a:rPr>
              <a:t> months)</a:t>
            </a:r>
          </a:p>
          <a:p>
            <a:pPr marL="357188" indent="-357188" algn="just">
              <a:spcAft>
                <a:spcPts val="600"/>
              </a:spcAft>
              <a:buClr>
                <a:srgbClr val="FF0000"/>
              </a:buClr>
              <a:buFont typeface="Courier New" panose="02070309020205020404" pitchFamily="49" charset="0"/>
              <a:buChar char="o"/>
              <a:tabLst>
                <a:tab pos="1483995" algn="l"/>
              </a:tabLst>
            </a:pPr>
            <a:r>
              <a:rPr lang="en-GB" dirty="0">
                <a:solidFill>
                  <a:srgbClr val="343434"/>
                </a:solidFill>
                <a:ea typeface="Arial" panose="020B0604020202020204" pitchFamily="34" charset="0"/>
              </a:rPr>
              <a:t>physical, mental, </a:t>
            </a:r>
            <a:r>
              <a:rPr lang="en-GB" u="sng" dirty="0">
                <a:solidFill>
                  <a:srgbClr val="FF0000"/>
                </a:solidFill>
                <a:ea typeface="Arial" panose="020B0604020202020204" pitchFamily="34" charset="0"/>
              </a:rPr>
              <a:t>intellectual or sensory </a:t>
            </a:r>
            <a:r>
              <a:rPr lang="en-GB" dirty="0">
                <a:solidFill>
                  <a:srgbClr val="343434"/>
                </a:solidFill>
                <a:ea typeface="Arial" panose="020B0604020202020204" pitchFamily="34" charset="0"/>
              </a:rPr>
              <a:t>impairment</a:t>
            </a:r>
          </a:p>
          <a:p>
            <a:pPr marL="357188" indent="-357188" algn="just">
              <a:spcAft>
                <a:spcPts val="600"/>
              </a:spcAft>
              <a:buClr>
                <a:srgbClr val="FF0000"/>
              </a:buClr>
              <a:buFont typeface="Courier New" panose="02070309020205020404" pitchFamily="49" charset="0"/>
              <a:buChar char="o"/>
              <a:tabLst>
                <a:tab pos="1483995" algn="l"/>
              </a:tabLst>
            </a:pPr>
            <a:r>
              <a:rPr lang="en-GB" dirty="0">
                <a:solidFill>
                  <a:srgbClr val="343434"/>
                </a:solidFill>
                <a:ea typeface="Arial" panose="020B0604020202020204" pitchFamily="34" charset="0"/>
              </a:rPr>
              <a:t>Impairment </a:t>
            </a:r>
            <a:r>
              <a:rPr lang="en-GB" strike="sngStrike" dirty="0">
                <a:solidFill>
                  <a:srgbClr val="FF0000"/>
                </a:solidFill>
                <a:ea typeface="Arial" panose="020B0604020202020204" pitchFamily="34" charset="0"/>
              </a:rPr>
              <a:t>has</a:t>
            </a:r>
            <a:r>
              <a:rPr lang="en-GB" dirty="0">
                <a:solidFill>
                  <a:srgbClr val="343434"/>
                </a:solidFill>
                <a:ea typeface="Arial" panose="020B0604020202020204" pitchFamily="34" charset="0"/>
              </a:rPr>
              <a:t>:</a:t>
            </a:r>
          </a:p>
          <a:p>
            <a:pPr marL="814388" lvl="1" indent="-357188" algn="just">
              <a:spcAft>
                <a:spcPts val="600"/>
              </a:spcAft>
              <a:buClr>
                <a:srgbClr val="FF0000"/>
              </a:buClr>
              <a:buFont typeface="Courier New" panose="02070309020205020404" pitchFamily="49" charset="0"/>
              <a:buChar char="o"/>
              <a:tabLst>
                <a:tab pos="1487170" algn="l"/>
              </a:tabLst>
            </a:pPr>
            <a:r>
              <a:rPr lang="en-GB" sz="1800" strike="sngStrike" dirty="0">
                <a:solidFill>
                  <a:srgbClr val="FF0000"/>
                </a:solidFill>
                <a:ea typeface="Arial" panose="020B0604020202020204" pitchFamily="34" charset="0"/>
              </a:rPr>
              <a:t>substantial</a:t>
            </a:r>
          </a:p>
          <a:p>
            <a:pPr marL="814388" lvl="1" indent="-357188" algn="just">
              <a:spcAft>
                <a:spcPts val="600"/>
              </a:spcAft>
              <a:buClr>
                <a:srgbClr val="FF0000"/>
              </a:buClr>
              <a:buFont typeface="Courier New" panose="02070309020205020404" pitchFamily="49" charset="0"/>
              <a:buChar char="o"/>
              <a:tabLst>
                <a:tab pos="1487170" algn="l"/>
              </a:tabLst>
            </a:pPr>
            <a:r>
              <a:rPr lang="en-GB" sz="1800" strike="sngStrike" dirty="0">
                <a:solidFill>
                  <a:srgbClr val="FF0000"/>
                </a:solidFill>
                <a:ea typeface="Arial" panose="020B0604020202020204" pitchFamily="34" charset="0"/>
              </a:rPr>
              <a:t>adverse</a:t>
            </a:r>
            <a:r>
              <a:rPr lang="en-GB" sz="1800" dirty="0">
                <a:solidFill>
                  <a:srgbClr val="343434"/>
                </a:solidFill>
                <a:ea typeface="Arial" panose="020B0604020202020204" pitchFamily="34" charset="0"/>
              </a:rPr>
              <a:t> </a:t>
            </a:r>
            <a:r>
              <a:rPr lang="en-GB" sz="1800" u="sng" dirty="0">
                <a:solidFill>
                  <a:srgbClr val="FF0000"/>
                </a:solidFill>
                <a:ea typeface="Arial" panose="020B0604020202020204" pitchFamily="34" charset="0"/>
              </a:rPr>
              <a:t>can adversely</a:t>
            </a:r>
            <a:r>
              <a:rPr lang="en-GB" sz="1800" dirty="0">
                <a:solidFill>
                  <a:srgbClr val="FF0000"/>
                </a:solidFill>
                <a:ea typeface="Arial" panose="020B0604020202020204" pitchFamily="34" charset="0"/>
              </a:rPr>
              <a:t> </a:t>
            </a:r>
            <a:r>
              <a:rPr lang="en-GB" sz="1800" dirty="0">
                <a:solidFill>
                  <a:srgbClr val="343434"/>
                </a:solidFill>
                <a:ea typeface="Arial" panose="020B0604020202020204" pitchFamily="34" charset="0"/>
              </a:rPr>
              <a:t>effect [</a:t>
            </a:r>
            <a:r>
              <a:rPr lang="en-GB" sz="1800" u="sng" dirty="0" err="1">
                <a:solidFill>
                  <a:srgbClr val="343434"/>
                </a:solidFill>
                <a:ea typeface="Arial" panose="020B0604020202020204" pitchFamily="34" charset="0"/>
              </a:rPr>
              <a:t>Genda</a:t>
            </a:r>
            <a:r>
              <a:rPr lang="en-GB" sz="1800" u="sng" dirty="0">
                <a:solidFill>
                  <a:srgbClr val="343434"/>
                </a:solidFill>
                <a:ea typeface="Arial" panose="020B0604020202020204" pitchFamily="34" charset="0"/>
              </a:rPr>
              <a:t> v Dunelm</a:t>
            </a:r>
            <a:r>
              <a:rPr lang="en-GB" sz="1800" dirty="0">
                <a:solidFill>
                  <a:srgbClr val="343434"/>
                </a:solidFill>
                <a:ea typeface="Arial" panose="020B0604020202020204" pitchFamily="34" charset="0"/>
              </a:rPr>
              <a:t>]</a:t>
            </a:r>
          </a:p>
          <a:p>
            <a:pPr indent="360363" algn="just">
              <a:spcAft>
                <a:spcPts val="600"/>
              </a:spcAft>
              <a:buClr>
                <a:srgbClr val="FF0000"/>
              </a:buClr>
              <a:tabLst>
                <a:tab pos="1483995" algn="l"/>
              </a:tabLst>
            </a:pPr>
            <a:r>
              <a:rPr lang="en-GB" dirty="0">
                <a:solidFill>
                  <a:srgbClr val="343434"/>
                </a:solidFill>
                <a:ea typeface="Arial" panose="020B0604020202020204" pitchFamily="34" charset="0"/>
              </a:rPr>
              <a:t>the person’s ability to:</a:t>
            </a:r>
          </a:p>
          <a:p>
            <a:pPr marL="814388" lvl="1" indent="-357188" algn="just">
              <a:spcAft>
                <a:spcPts val="600"/>
              </a:spcAft>
              <a:buClr>
                <a:srgbClr val="FF0000"/>
              </a:buClr>
              <a:buFont typeface="Courier New" panose="02070309020205020404" pitchFamily="49" charset="0"/>
              <a:buChar char="o"/>
              <a:tabLst>
                <a:tab pos="1487170" algn="l"/>
              </a:tabLst>
            </a:pPr>
            <a:r>
              <a:rPr lang="en-GB" sz="1800" strike="sngStrike" dirty="0">
                <a:solidFill>
                  <a:srgbClr val="FF0000"/>
                </a:solidFill>
                <a:ea typeface="Arial" panose="020B0604020202020204" pitchFamily="34" charset="0"/>
              </a:rPr>
              <a:t>carry out normal day to day activities</a:t>
            </a:r>
            <a:r>
              <a:rPr lang="en-GB" sz="1800" dirty="0">
                <a:solidFill>
                  <a:srgbClr val="FF0000"/>
                </a:solidFill>
                <a:ea typeface="Arial" panose="020B0604020202020204" pitchFamily="34" charset="0"/>
              </a:rPr>
              <a:t> </a:t>
            </a:r>
            <a:r>
              <a:rPr lang="en-GB" sz="1800" u="sng" dirty="0">
                <a:solidFill>
                  <a:srgbClr val="FF0000"/>
                </a:solidFill>
                <a:ea typeface="Arial" panose="020B0604020202020204" pitchFamily="34" charset="0"/>
              </a:rPr>
              <a:t>engage or participate in any activity [covered by the Law]</a:t>
            </a:r>
            <a:r>
              <a:rPr lang="en-GB" sz="1800" dirty="0">
                <a:solidFill>
                  <a:srgbClr val="FF0000"/>
                </a:solidFill>
                <a:ea typeface="Arial" panose="020B0604020202020204" pitchFamily="34" charset="0"/>
              </a:rPr>
              <a:t> </a:t>
            </a:r>
            <a:r>
              <a:rPr lang="en-GB" sz="1800" dirty="0">
                <a:solidFill>
                  <a:srgbClr val="343434"/>
                </a:solidFill>
                <a:ea typeface="Arial" panose="020B0604020202020204" pitchFamily="34" charset="0"/>
              </a:rPr>
              <a:t>[</a:t>
            </a:r>
            <a:r>
              <a:rPr lang="en-GB" sz="1800" u="sng" dirty="0" err="1">
                <a:solidFill>
                  <a:srgbClr val="343434"/>
                </a:solidFill>
                <a:ea typeface="Arial" panose="020B0604020202020204" pitchFamily="34" charset="0"/>
              </a:rPr>
              <a:t>Genda</a:t>
            </a:r>
            <a:r>
              <a:rPr lang="en-GB" sz="1800" u="sng" dirty="0">
                <a:solidFill>
                  <a:srgbClr val="343434"/>
                </a:solidFill>
                <a:ea typeface="Arial" panose="020B0604020202020204" pitchFamily="34" charset="0"/>
              </a:rPr>
              <a:t> v Dunelm</a:t>
            </a:r>
            <a:r>
              <a:rPr lang="en-GB" sz="1800" dirty="0">
                <a:solidFill>
                  <a:srgbClr val="343434"/>
                </a:solidFill>
                <a:ea typeface="Arial" panose="020B0604020202020204" pitchFamily="34" charset="0"/>
              </a:rPr>
              <a:t>]</a:t>
            </a:r>
          </a:p>
          <a:p>
            <a:pPr marL="814388" lvl="1" indent="-357188" algn="just">
              <a:spcAft>
                <a:spcPts val="600"/>
              </a:spcAft>
              <a:buClr>
                <a:srgbClr val="FF0000"/>
              </a:buClr>
              <a:buFont typeface="Courier New" panose="02070309020205020404" pitchFamily="49" charset="0"/>
              <a:buChar char="o"/>
              <a:tabLst>
                <a:tab pos="1487170" algn="l"/>
              </a:tabLst>
            </a:pPr>
            <a:endParaRPr lang="en-GB" sz="1800" u="sng" dirty="0">
              <a:solidFill>
                <a:srgbClr val="FF0000"/>
              </a:solidFill>
              <a:ea typeface="Arial" panose="020B0604020202020204" pitchFamily="34" charset="0"/>
            </a:endParaRPr>
          </a:p>
        </p:txBody>
      </p:sp>
      <p:sp>
        <p:nvSpPr>
          <p:cNvPr id="3" name="Text Placeholder 2"/>
          <p:cNvSpPr>
            <a:spLocks noGrp="1"/>
          </p:cNvSpPr>
          <p:nvPr>
            <p:ph type="body" sz="quarter" idx="11"/>
          </p:nvPr>
        </p:nvSpPr>
        <p:spPr>
          <a:xfrm>
            <a:off x="457200" y="385763"/>
            <a:ext cx="4603687" cy="442912"/>
          </a:xfrm>
        </p:spPr>
        <p:txBody>
          <a:bodyPr/>
          <a:lstStyle/>
          <a:p>
            <a:r>
              <a:rPr lang="en-GB" dirty="0"/>
              <a:t>“Disability”: Jersey approach</a:t>
            </a:r>
          </a:p>
        </p:txBody>
      </p:sp>
      <p:sp>
        <p:nvSpPr>
          <p:cNvPr id="4" name="Text Placeholder 3"/>
          <p:cNvSpPr>
            <a:spLocks noGrp="1"/>
          </p:cNvSpPr>
          <p:nvPr>
            <p:ph type="body" sz="quarter" idx="12"/>
          </p:nvPr>
        </p:nvSpPr>
        <p:spPr/>
        <p:txBody>
          <a:bodyPr/>
          <a:lstStyle/>
          <a:p>
            <a:r>
              <a:rPr lang="en-GB" dirty="0"/>
              <a:t>Jersey definition</a:t>
            </a:r>
          </a:p>
        </p:txBody>
      </p:sp>
      <p:sp>
        <p:nvSpPr>
          <p:cNvPr id="5" name="Text Placeholder 4"/>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2069429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780876"/>
            <a:ext cx="8661438" cy="3948370"/>
          </a:xfrm>
        </p:spPr>
        <p:txBody>
          <a:bodyPr/>
          <a:lstStyle/>
          <a:p>
            <a:pPr marL="435600" lvl="1" indent="0">
              <a:spcBef>
                <a:spcPts val="0"/>
              </a:spcBef>
              <a:buSzPct val="110000"/>
              <a:buNone/>
            </a:pPr>
            <a:endParaRPr lang="en-GB" sz="1500" dirty="0"/>
          </a:p>
          <a:p>
            <a:pPr marL="664200" lvl="1">
              <a:spcBef>
                <a:spcPts val="0"/>
              </a:spcBef>
              <a:buSzPct val="110000"/>
            </a:pPr>
            <a:endParaRPr lang="en-GB" sz="1500" dirty="0"/>
          </a:p>
        </p:txBody>
      </p:sp>
      <p:sp>
        <p:nvSpPr>
          <p:cNvPr id="3" name="Text Placeholder 2"/>
          <p:cNvSpPr>
            <a:spLocks noGrp="1"/>
          </p:cNvSpPr>
          <p:nvPr>
            <p:ph type="body" sz="quarter" idx="11"/>
          </p:nvPr>
        </p:nvSpPr>
        <p:spPr>
          <a:xfrm>
            <a:off x="154641" y="217675"/>
            <a:ext cx="8814547" cy="442912"/>
          </a:xfrm>
        </p:spPr>
        <p:txBody>
          <a:bodyPr/>
          <a:lstStyle/>
          <a:p>
            <a:r>
              <a:rPr lang="en-GB" dirty="0" err="1"/>
              <a:t>Covid</a:t>
            </a:r>
            <a:r>
              <a:rPr lang="en-GB" dirty="0"/>
              <a:t>- 19 and ‘disability’</a:t>
            </a:r>
          </a:p>
        </p:txBody>
      </p:sp>
      <p:graphicFrame>
        <p:nvGraphicFramePr>
          <p:cNvPr id="4" name="Table 3"/>
          <p:cNvGraphicFramePr>
            <a:graphicFrameLocks noGrp="1"/>
          </p:cNvGraphicFramePr>
          <p:nvPr>
            <p:extLst>
              <p:ext uri="{D42A27DB-BD31-4B8C-83A1-F6EECF244321}">
                <p14:modId xmlns:p14="http://schemas.microsoft.com/office/powerpoint/2010/main" val="277633191"/>
              </p:ext>
            </p:extLst>
          </p:nvPr>
        </p:nvGraphicFramePr>
        <p:xfrm>
          <a:off x="266888" y="900713"/>
          <a:ext cx="8030866" cy="3716526"/>
        </p:xfrm>
        <a:graphic>
          <a:graphicData uri="http://schemas.openxmlformats.org/drawingml/2006/table">
            <a:tbl>
              <a:tblPr firstRow="1" bandRow="1">
                <a:tableStyleId>{5C22544A-7EE6-4342-B048-85BDC9FD1C3A}</a:tableStyleId>
              </a:tblPr>
              <a:tblGrid>
                <a:gridCol w="2614546">
                  <a:extLst>
                    <a:ext uri="{9D8B030D-6E8A-4147-A177-3AD203B41FA5}">
                      <a16:colId xmlns:a16="http://schemas.microsoft.com/office/drawing/2014/main" val="584556637"/>
                    </a:ext>
                  </a:extLst>
                </a:gridCol>
                <a:gridCol w="1797472">
                  <a:extLst>
                    <a:ext uri="{9D8B030D-6E8A-4147-A177-3AD203B41FA5}">
                      <a16:colId xmlns:a16="http://schemas.microsoft.com/office/drawing/2014/main" val="86320008"/>
                    </a:ext>
                  </a:extLst>
                </a:gridCol>
                <a:gridCol w="1816595">
                  <a:extLst>
                    <a:ext uri="{9D8B030D-6E8A-4147-A177-3AD203B41FA5}">
                      <a16:colId xmlns:a16="http://schemas.microsoft.com/office/drawing/2014/main" val="359011296"/>
                    </a:ext>
                  </a:extLst>
                </a:gridCol>
                <a:gridCol w="1802253">
                  <a:extLst>
                    <a:ext uri="{9D8B030D-6E8A-4147-A177-3AD203B41FA5}">
                      <a16:colId xmlns:a16="http://schemas.microsoft.com/office/drawing/2014/main" val="1979451723"/>
                    </a:ext>
                  </a:extLst>
                </a:gridCol>
              </a:tblGrid>
              <a:tr h="388981">
                <a:tc>
                  <a:txBody>
                    <a:bodyPr/>
                    <a:lstStyle/>
                    <a:p>
                      <a:endParaRPr lang="en-GB" sz="1600" dirty="0"/>
                    </a:p>
                  </a:txBody>
                  <a:tcPr>
                    <a:solidFill>
                      <a:schemeClr val="bg1">
                        <a:lumMod val="65000"/>
                      </a:schemeClr>
                    </a:solidFill>
                  </a:tcPr>
                </a:tc>
                <a:tc>
                  <a:txBody>
                    <a:bodyPr/>
                    <a:lstStyle/>
                    <a:p>
                      <a:r>
                        <a:rPr lang="en-GB" sz="1600" dirty="0"/>
                        <a:t>ACUTE COVID</a:t>
                      </a:r>
                    </a:p>
                  </a:txBody>
                  <a:tcPr>
                    <a:solidFill>
                      <a:schemeClr val="bg1">
                        <a:lumMod val="65000"/>
                      </a:schemeClr>
                    </a:solidFill>
                  </a:tcPr>
                </a:tc>
                <a:tc>
                  <a:txBody>
                    <a:bodyPr/>
                    <a:lstStyle/>
                    <a:p>
                      <a:r>
                        <a:rPr lang="en-GB" sz="1600" dirty="0"/>
                        <a:t>ONGOING COVID</a:t>
                      </a:r>
                    </a:p>
                  </a:txBody>
                  <a:tcPr>
                    <a:solidFill>
                      <a:schemeClr val="bg1">
                        <a:lumMod val="65000"/>
                      </a:schemeClr>
                    </a:solidFill>
                  </a:tcPr>
                </a:tc>
                <a:tc>
                  <a:txBody>
                    <a:bodyPr/>
                    <a:lstStyle/>
                    <a:p>
                      <a:r>
                        <a:rPr lang="en-GB" sz="1600" dirty="0"/>
                        <a:t>LONG COVID</a:t>
                      </a:r>
                    </a:p>
                  </a:txBody>
                  <a:tcPr>
                    <a:solidFill>
                      <a:schemeClr val="bg1">
                        <a:lumMod val="65000"/>
                      </a:schemeClr>
                    </a:solidFill>
                  </a:tcPr>
                </a:tc>
                <a:extLst>
                  <a:ext uri="{0D108BD9-81ED-4DB2-BD59-A6C34878D82A}">
                    <a16:rowId xmlns:a16="http://schemas.microsoft.com/office/drawing/2014/main" val="3888651086"/>
                  </a:ext>
                </a:extLst>
              </a:tr>
              <a:tr h="7720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t>IMPAIRMENT:</a:t>
                      </a:r>
                      <a:r>
                        <a:rPr lang="en-GB" sz="1600" b="1" baseline="0" dirty="0"/>
                        <a:t> </a:t>
                      </a:r>
                      <a:r>
                        <a:rPr lang="en-GB" sz="1600" b="1" dirty="0"/>
                        <a:t>PHYSICAL, MENTAL,</a:t>
                      </a:r>
                      <a:r>
                        <a:rPr lang="en-GB" sz="1600" b="1" baseline="0" dirty="0"/>
                        <a:t> </a:t>
                      </a:r>
                      <a:r>
                        <a:rPr lang="en-GB" sz="1600" b="1" dirty="0"/>
                        <a:t>INTELLECTUAL, SENSORY</a:t>
                      </a:r>
                    </a:p>
                  </a:txBody>
                  <a:tcP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t>
                      </a:r>
                    </a:p>
                  </a:txBody>
                  <a:tcPr anchor="c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t>
                      </a:r>
                    </a:p>
                  </a:txBody>
                  <a:tcPr anchor="c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t>
                      </a:r>
                    </a:p>
                  </a:txBody>
                  <a:tcPr anchor="ctr">
                    <a:solidFill>
                      <a:schemeClr val="bg1">
                        <a:lumMod val="85000"/>
                      </a:schemeClr>
                    </a:solidFill>
                  </a:tcPr>
                </a:tc>
                <a:extLst>
                  <a:ext uri="{0D108BD9-81ED-4DB2-BD59-A6C34878D82A}">
                    <a16:rowId xmlns:a16="http://schemas.microsoft.com/office/drawing/2014/main" val="3092360621"/>
                  </a:ext>
                </a:extLst>
              </a:tr>
              <a:tr h="701150">
                <a:tc>
                  <a:txBody>
                    <a:bodyPr/>
                    <a:lstStyle/>
                    <a:p>
                      <a:pPr algn="l"/>
                      <a:r>
                        <a:rPr lang="en-GB" sz="1600" b="1" dirty="0"/>
                        <a:t>LONG</a:t>
                      </a:r>
                      <a:r>
                        <a:rPr lang="en-GB" sz="1600" b="1" baseline="0" dirty="0"/>
                        <a:t> TERM</a:t>
                      </a:r>
                      <a:endParaRPr lang="en-GB" sz="1600" b="1" dirty="0"/>
                    </a:p>
                  </a:txBody>
                  <a:tcP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mn-lt"/>
                          <a:ea typeface="+mn-ea"/>
                          <a:cs typeface="+mn-cs"/>
                        </a:rPr>
                        <a:t>?</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a:txBody>
                  <a:tcPr anchor="c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t>
                      </a:r>
                      <a:endParaRPr kumimoji="0" lang="en-GB" sz="1600" b="0" i="0" u="none" strike="noStrike" kern="1200" cap="none" spc="0" normalizeH="0" baseline="0" noProof="0" dirty="0">
                        <a:ln>
                          <a:noFill/>
                        </a:ln>
                        <a:solidFill>
                          <a:schemeClr val="dk1"/>
                        </a:solidFill>
                        <a:effectLst/>
                        <a:uLnTx/>
                        <a:uFillTx/>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val="317406973"/>
                  </a:ext>
                </a:extLst>
              </a:tr>
              <a:tr h="601145">
                <a:tc>
                  <a:txBody>
                    <a:bodyPr/>
                    <a:lstStyle/>
                    <a:p>
                      <a:r>
                        <a:rPr lang="en-GB" sz="1600" b="1" dirty="0"/>
                        <a:t>CAN ADVERSELY EFFECT ABILITY</a:t>
                      </a:r>
                    </a:p>
                  </a:txBody>
                  <a:tcP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t>
                      </a:r>
                    </a:p>
                  </a:txBody>
                  <a:tcPr anchor="c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t>
                      </a:r>
                    </a:p>
                  </a:txBody>
                  <a:tcPr anchor="c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t>
                      </a:r>
                    </a:p>
                  </a:txBody>
                  <a:tcPr anchor="ctr">
                    <a:solidFill>
                      <a:schemeClr val="bg1">
                        <a:lumMod val="85000"/>
                      </a:schemeClr>
                    </a:solidFill>
                  </a:tcPr>
                </a:tc>
                <a:extLst>
                  <a:ext uri="{0D108BD9-81ED-4DB2-BD59-A6C34878D82A}">
                    <a16:rowId xmlns:a16="http://schemas.microsoft.com/office/drawing/2014/main" val="1611858292"/>
                  </a:ext>
                </a:extLst>
              </a:tr>
              <a:tr h="601145">
                <a:tc>
                  <a:txBody>
                    <a:bodyPr/>
                    <a:lstStyle/>
                    <a:p>
                      <a:r>
                        <a:rPr lang="en-GB" sz="1600" b="1" dirty="0"/>
                        <a:t>ENGAGE OR PARTICIPATE</a:t>
                      </a:r>
                    </a:p>
                  </a:txBody>
                  <a:tcP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t>
                      </a:r>
                    </a:p>
                  </a:txBody>
                  <a:tcPr anchor="c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t>
                      </a:r>
                    </a:p>
                  </a:txBody>
                  <a:tcPr anchor="c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t>
                      </a:r>
                    </a:p>
                  </a:txBody>
                  <a:tcPr anchor="ctr">
                    <a:solidFill>
                      <a:schemeClr val="bg1">
                        <a:lumMod val="85000"/>
                      </a:schemeClr>
                    </a:solidFill>
                  </a:tcPr>
                </a:tc>
                <a:extLst>
                  <a:ext uri="{0D108BD9-81ED-4DB2-BD59-A6C34878D82A}">
                    <a16:rowId xmlns:a16="http://schemas.microsoft.com/office/drawing/2014/main" val="2118208513"/>
                  </a:ext>
                </a:extLst>
              </a:tr>
              <a:tr h="601145">
                <a:tc>
                  <a:txBody>
                    <a:bodyPr/>
                    <a:lstStyle/>
                    <a:p>
                      <a:r>
                        <a:rPr lang="en-GB" sz="1600" b="1" dirty="0"/>
                        <a:t>IN ANY ACTIVITY COVERED BY THE LAW [EG</a:t>
                      </a:r>
                      <a:r>
                        <a:rPr lang="en-GB" sz="1600" b="1" baseline="0" dirty="0"/>
                        <a:t> ‘WORK’]</a:t>
                      </a:r>
                      <a:endParaRPr lang="en-GB" sz="1600" b="1" dirty="0"/>
                    </a:p>
                  </a:txBody>
                  <a:tcP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t>
                      </a:r>
                    </a:p>
                  </a:txBody>
                  <a:tcPr anchor="c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t>
                      </a:r>
                    </a:p>
                  </a:txBody>
                  <a:tcPr anchor="ct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t>
                      </a:r>
                    </a:p>
                  </a:txBody>
                  <a:tcPr anchor="ctr">
                    <a:solidFill>
                      <a:schemeClr val="bg1">
                        <a:lumMod val="85000"/>
                      </a:schemeClr>
                    </a:solidFill>
                  </a:tcPr>
                </a:tc>
                <a:extLst>
                  <a:ext uri="{0D108BD9-81ED-4DB2-BD59-A6C34878D82A}">
                    <a16:rowId xmlns:a16="http://schemas.microsoft.com/office/drawing/2014/main" val="3747967498"/>
                  </a:ext>
                </a:extLst>
              </a:tr>
            </a:tbl>
          </a:graphicData>
        </a:graphic>
      </p:graphicFrame>
    </p:spTree>
    <p:extLst>
      <p:ext uri="{BB962C8B-B14F-4D97-AF65-F5344CB8AC3E}">
        <p14:creationId xmlns:p14="http://schemas.microsoft.com/office/powerpoint/2010/main" val="237513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1"/>
          </p:nvPr>
        </p:nvSpPr>
        <p:spPr>
          <a:xfrm>
            <a:off x="1362258" y="1173897"/>
            <a:ext cx="5952943" cy="2548218"/>
          </a:xfrm>
        </p:spPr>
        <p:txBody>
          <a:bodyPr>
            <a:normAutofit/>
          </a:bodyPr>
          <a:lstStyle/>
          <a:p>
            <a:pPr algn="ctr"/>
            <a:endParaRPr lang="en-GB" sz="3600" dirty="0"/>
          </a:p>
          <a:p>
            <a:pPr algn="ctr"/>
            <a:r>
              <a:rPr lang="en-GB" sz="3600" dirty="0"/>
              <a:t>Protections</a:t>
            </a:r>
            <a:endParaRPr lang="en-GB" sz="3200" dirty="0"/>
          </a:p>
          <a:p>
            <a:pPr algn="ctr"/>
            <a:endParaRPr lang="en-GB" sz="3100" dirty="0">
              <a:solidFill>
                <a:srgbClr val="FF0000"/>
              </a:solidFill>
              <a:ea typeface="Times New Roman" panose="02020603050405020304" pitchFamily="18" charset="0"/>
              <a:cs typeface="Times New Roman" panose="02020603050405020304" pitchFamily="18" charset="0"/>
            </a:endParaRPr>
          </a:p>
          <a:p>
            <a:pPr algn="ctr"/>
            <a:endParaRPr lang="en-GB" dirty="0"/>
          </a:p>
        </p:txBody>
      </p:sp>
    </p:spTree>
    <p:extLst>
      <p:ext uri="{BB962C8B-B14F-4D97-AF65-F5344CB8AC3E}">
        <p14:creationId xmlns:p14="http://schemas.microsoft.com/office/powerpoint/2010/main" val="276368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021967"/>
            <a:ext cx="8043333" cy="3289515"/>
          </a:xfrm>
        </p:spPr>
        <p:txBody>
          <a:bodyPr/>
          <a:lstStyle/>
          <a:p>
            <a:pPr lvl="1">
              <a:buFont typeface="Courier New" panose="02070309020205020404" pitchFamily="49" charset="0"/>
              <a:buChar char="o"/>
            </a:pPr>
            <a:r>
              <a:rPr lang="en-GB" sz="2000" dirty="0"/>
              <a:t>Direct discrimination</a:t>
            </a:r>
          </a:p>
          <a:p>
            <a:pPr lvl="2"/>
            <a:r>
              <a:rPr lang="en-GB" sz="1600" dirty="0"/>
              <a:t>General (less favourable treatment)</a:t>
            </a:r>
          </a:p>
          <a:p>
            <a:pPr lvl="2"/>
            <a:r>
              <a:rPr lang="en-GB" sz="1600" dirty="0"/>
              <a:t>Something arising as a consequence (unfavourable treatment)</a:t>
            </a:r>
          </a:p>
          <a:p>
            <a:pPr lvl="1">
              <a:buFont typeface="Courier New" panose="02070309020205020404" pitchFamily="49" charset="0"/>
              <a:buChar char="o"/>
            </a:pPr>
            <a:r>
              <a:rPr lang="en-GB" sz="2000" dirty="0"/>
              <a:t>Indirect discrimination</a:t>
            </a:r>
          </a:p>
          <a:p>
            <a:pPr lvl="2"/>
            <a:r>
              <a:rPr lang="en-GB" sz="1600" dirty="0"/>
              <a:t>General </a:t>
            </a:r>
          </a:p>
          <a:p>
            <a:pPr lvl="2"/>
            <a:r>
              <a:rPr lang="en-GB" sz="1600" dirty="0">
                <a:solidFill>
                  <a:srgbClr val="FF0000"/>
                </a:solidFill>
              </a:rPr>
              <a:t>Failure to make reasonable adjustments: PCP, Features, Auxiliary Aids</a:t>
            </a:r>
          </a:p>
          <a:p>
            <a:pPr lvl="1">
              <a:buFont typeface="Courier New" panose="02070309020205020404" pitchFamily="49" charset="0"/>
              <a:buChar char="o"/>
            </a:pPr>
            <a:r>
              <a:rPr lang="en-GB" sz="2000" dirty="0"/>
              <a:t>Harassment</a:t>
            </a:r>
          </a:p>
          <a:p>
            <a:pPr lvl="1">
              <a:buFont typeface="Courier New" panose="02070309020205020404" pitchFamily="49" charset="0"/>
              <a:buChar char="o"/>
            </a:pPr>
            <a:r>
              <a:rPr lang="en-GB" sz="2000" dirty="0"/>
              <a:t>Victimisation</a:t>
            </a:r>
          </a:p>
          <a:p>
            <a:pPr lvl="1">
              <a:buFont typeface="Courier New" panose="02070309020205020404" pitchFamily="49" charset="0"/>
              <a:buChar char="o"/>
            </a:pPr>
            <a:r>
              <a:rPr lang="en-GB" sz="2000" dirty="0"/>
              <a:t>Discrimination </a:t>
            </a:r>
            <a:r>
              <a:rPr lang="en-GB" sz="2000" dirty="0">
                <a:solidFill>
                  <a:schemeClr val="tx1"/>
                </a:solidFill>
              </a:rPr>
              <a:t>by association</a:t>
            </a:r>
          </a:p>
          <a:p>
            <a:pPr marL="435600" lvl="1" indent="0">
              <a:buNone/>
            </a:pPr>
            <a:endParaRPr lang="en-GB" dirty="0"/>
          </a:p>
          <a:p>
            <a:pPr marL="435600" lvl="1" indent="0">
              <a:buNone/>
            </a:pPr>
            <a:endParaRPr lang="en-GB" sz="1600" dirty="0"/>
          </a:p>
          <a:p>
            <a:pPr lvl="1"/>
            <a:endParaRPr lang="en-GB" dirty="0"/>
          </a:p>
        </p:txBody>
      </p:sp>
      <p:sp>
        <p:nvSpPr>
          <p:cNvPr id="3" name="Text Placeholder 2"/>
          <p:cNvSpPr>
            <a:spLocks noGrp="1"/>
          </p:cNvSpPr>
          <p:nvPr>
            <p:ph type="body" sz="quarter" idx="11"/>
          </p:nvPr>
        </p:nvSpPr>
        <p:spPr>
          <a:xfrm>
            <a:off x="457200" y="385763"/>
            <a:ext cx="7124007" cy="442912"/>
          </a:xfrm>
        </p:spPr>
        <p:txBody>
          <a:bodyPr/>
          <a:lstStyle/>
          <a:p>
            <a:r>
              <a:rPr lang="en-GB" dirty="0"/>
              <a:t>Types of discrimination</a:t>
            </a:r>
          </a:p>
        </p:txBody>
      </p:sp>
      <p:sp>
        <p:nvSpPr>
          <p:cNvPr id="5" name="Text Placeholder 4"/>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449003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021967"/>
            <a:ext cx="8043333" cy="3289515"/>
          </a:xfrm>
        </p:spPr>
        <p:txBody>
          <a:bodyPr/>
          <a:lstStyle/>
          <a:p>
            <a:pPr lvl="1">
              <a:buFont typeface="Courier New" panose="02070309020205020404" pitchFamily="49" charset="0"/>
              <a:buChar char="o"/>
            </a:pPr>
            <a:r>
              <a:rPr lang="en-GB" sz="2000" dirty="0"/>
              <a:t>Infraction – failure to make reasonable adjustments</a:t>
            </a:r>
          </a:p>
          <a:p>
            <a:pPr lvl="1">
              <a:buFont typeface="Courier New" panose="02070309020205020404" pitchFamily="49" charset="0"/>
              <a:buChar char="o"/>
            </a:pPr>
            <a:r>
              <a:rPr lang="en-GB" sz="2000" dirty="0"/>
              <a:t>Type – form of indirect discrimination</a:t>
            </a:r>
          </a:p>
          <a:p>
            <a:pPr lvl="1">
              <a:buFont typeface="Courier New" panose="02070309020205020404" pitchFamily="49" charset="0"/>
              <a:buChar char="o"/>
            </a:pPr>
            <a:r>
              <a:rPr lang="en-GB" sz="2000" dirty="0"/>
              <a:t>Criteria:</a:t>
            </a:r>
          </a:p>
          <a:p>
            <a:pPr lvl="2"/>
            <a:r>
              <a:rPr lang="en-GB" sz="1800" dirty="0"/>
              <a:t>policy  / physical feature / (lack of) auxiliary aid</a:t>
            </a:r>
          </a:p>
          <a:p>
            <a:pPr lvl="2"/>
            <a:r>
              <a:rPr lang="en-GB" sz="1800" dirty="0"/>
              <a:t>substantially disadvantages </a:t>
            </a:r>
          </a:p>
          <a:p>
            <a:pPr lvl="2"/>
            <a:r>
              <a:rPr lang="en-GB" sz="1800" dirty="0"/>
              <a:t>disabled person</a:t>
            </a:r>
          </a:p>
          <a:p>
            <a:pPr lvl="2"/>
            <a:r>
              <a:rPr lang="en-GB" sz="1800" dirty="0"/>
              <a:t>by comparison to those not disabled</a:t>
            </a:r>
          </a:p>
          <a:p>
            <a:pPr lvl="2"/>
            <a:r>
              <a:rPr lang="en-GB" sz="1800" dirty="0"/>
              <a:t>reasonable step to avoid disadvantage not taken</a:t>
            </a:r>
          </a:p>
          <a:p>
            <a:pPr lvl="2"/>
            <a:endParaRPr lang="en-GB" sz="1800" dirty="0"/>
          </a:p>
          <a:p>
            <a:pPr marL="435600" lvl="1" indent="0">
              <a:buNone/>
            </a:pPr>
            <a:endParaRPr lang="en-GB" dirty="0"/>
          </a:p>
          <a:p>
            <a:pPr marL="435600" lvl="1" indent="0">
              <a:buNone/>
            </a:pPr>
            <a:endParaRPr lang="en-GB" sz="1600" dirty="0"/>
          </a:p>
          <a:p>
            <a:pPr lvl="1"/>
            <a:endParaRPr lang="en-GB" dirty="0"/>
          </a:p>
        </p:txBody>
      </p:sp>
      <p:sp>
        <p:nvSpPr>
          <p:cNvPr id="3" name="Text Placeholder 2"/>
          <p:cNvSpPr>
            <a:spLocks noGrp="1"/>
          </p:cNvSpPr>
          <p:nvPr>
            <p:ph type="body" sz="quarter" idx="11"/>
          </p:nvPr>
        </p:nvSpPr>
        <p:spPr>
          <a:xfrm>
            <a:off x="457200" y="385763"/>
            <a:ext cx="7124007" cy="442912"/>
          </a:xfrm>
        </p:spPr>
        <p:txBody>
          <a:bodyPr/>
          <a:lstStyle/>
          <a:p>
            <a:r>
              <a:rPr lang="en-GB" dirty="0"/>
              <a:t>Indirect discrimination: reasonable adjustments</a:t>
            </a:r>
          </a:p>
        </p:txBody>
      </p:sp>
      <p:sp>
        <p:nvSpPr>
          <p:cNvPr id="5" name="Text Placeholder 4"/>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829290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780876"/>
            <a:ext cx="8661438" cy="3948370"/>
          </a:xfrm>
        </p:spPr>
        <p:txBody>
          <a:bodyPr/>
          <a:lstStyle/>
          <a:p>
            <a:pPr marL="435600" lvl="1" indent="0">
              <a:spcBef>
                <a:spcPts val="0"/>
              </a:spcBef>
              <a:buSzPct val="110000"/>
              <a:buNone/>
            </a:pPr>
            <a:endParaRPr lang="en-GB" sz="1500" dirty="0"/>
          </a:p>
          <a:p>
            <a:pPr marL="664200" lvl="1">
              <a:spcBef>
                <a:spcPts val="0"/>
              </a:spcBef>
              <a:buSzPct val="110000"/>
            </a:pPr>
            <a:endParaRPr lang="en-GB" sz="1500" dirty="0"/>
          </a:p>
        </p:txBody>
      </p:sp>
      <p:sp>
        <p:nvSpPr>
          <p:cNvPr id="3" name="Text Placeholder 2"/>
          <p:cNvSpPr>
            <a:spLocks noGrp="1"/>
          </p:cNvSpPr>
          <p:nvPr>
            <p:ph type="body" sz="quarter" idx="11"/>
          </p:nvPr>
        </p:nvSpPr>
        <p:spPr>
          <a:xfrm>
            <a:off x="154641" y="217675"/>
            <a:ext cx="8814547" cy="442912"/>
          </a:xfrm>
        </p:spPr>
        <p:txBody>
          <a:bodyPr/>
          <a:lstStyle/>
          <a:p>
            <a:r>
              <a:rPr lang="en-GB" dirty="0"/>
              <a:t>F2MRA: two examples</a:t>
            </a:r>
          </a:p>
        </p:txBody>
      </p:sp>
      <p:graphicFrame>
        <p:nvGraphicFramePr>
          <p:cNvPr id="4" name="Table 3"/>
          <p:cNvGraphicFramePr>
            <a:graphicFrameLocks noGrp="1"/>
          </p:cNvGraphicFramePr>
          <p:nvPr>
            <p:extLst>
              <p:ext uri="{D42A27DB-BD31-4B8C-83A1-F6EECF244321}">
                <p14:modId xmlns:p14="http://schemas.microsoft.com/office/powerpoint/2010/main" val="1351563325"/>
              </p:ext>
            </p:extLst>
          </p:nvPr>
        </p:nvGraphicFramePr>
        <p:xfrm>
          <a:off x="266888" y="900713"/>
          <a:ext cx="8206246" cy="3700303"/>
        </p:xfrm>
        <a:graphic>
          <a:graphicData uri="http://schemas.openxmlformats.org/drawingml/2006/table">
            <a:tbl>
              <a:tblPr firstRow="1" bandRow="1">
                <a:tableStyleId>{5C22544A-7EE6-4342-B048-85BDC9FD1C3A}</a:tableStyleId>
              </a:tblPr>
              <a:tblGrid>
                <a:gridCol w="2572806">
                  <a:extLst>
                    <a:ext uri="{9D8B030D-6E8A-4147-A177-3AD203B41FA5}">
                      <a16:colId xmlns:a16="http://schemas.microsoft.com/office/drawing/2014/main" val="584556637"/>
                    </a:ext>
                  </a:extLst>
                </a:gridCol>
                <a:gridCol w="2384792">
                  <a:extLst>
                    <a:ext uri="{9D8B030D-6E8A-4147-A177-3AD203B41FA5}">
                      <a16:colId xmlns:a16="http://schemas.microsoft.com/office/drawing/2014/main" val="86320008"/>
                    </a:ext>
                  </a:extLst>
                </a:gridCol>
                <a:gridCol w="3248648">
                  <a:extLst>
                    <a:ext uri="{9D8B030D-6E8A-4147-A177-3AD203B41FA5}">
                      <a16:colId xmlns:a16="http://schemas.microsoft.com/office/drawing/2014/main" val="359011296"/>
                    </a:ext>
                  </a:extLst>
                </a:gridCol>
              </a:tblGrid>
              <a:tr h="374729">
                <a:tc>
                  <a:txBody>
                    <a:bodyPr/>
                    <a:lstStyle/>
                    <a:p>
                      <a:endParaRPr lang="en-GB" sz="1400" dirty="0"/>
                    </a:p>
                  </a:txBody>
                  <a:tcPr>
                    <a:solidFill>
                      <a:schemeClr val="bg1">
                        <a:lumMod val="65000"/>
                      </a:schemeClr>
                    </a:solidFill>
                  </a:tcPr>
                </a:tc>
                <a:tc>
                  <a:txBody>
                    <a:bodyPr/>
                    <a:lstStyle/>
                    <a:p>
                      <a:r>
                        <a:rPr lang="en-GB" sz="1600" dirty="0"/>
                        <a:t>Policy</a:t>
                      </a:r>
                      <a:r>
                        <a:rPr lang="en-GB" sz="1600" baseline="0" dirty="0"/>
                        <a:t> entitling employees to work at non-standard hours withdrawn</a:t>
                      </a:r>
                    </a:p>
                  </a:txBody>
                  <a:tcPr>
                    <a:solidFill>
                      <a:schemeClr val="bg1">
                        <a:lumMod val="65000"/>
                      </a:schemeClr>
                    </a:solidFill>
                  </a:tcPr>
                </a:tc>
                <a:tc>
                  <a:txBody>
                    <a:bodyPr/>
                    <a:lstStyle/>
                    <a:p>
                      <a:r>
                        <a:rPr lang="en-GB" sz="1600" dirty="0"/>
                        <a:t>Fixed</a:t>
                      </a:r>
                      <a:r>
                        <a:rPr lang="en-GB" sz="1600" baseline="0" dirty="0"/>
                        <a:t> breaks in exam / recruitment &amp; selection exercise</a:t>
                      </a:r>
                      <a:endParaRPr lang="en-GB" sz="1600" dirty="0"/>
                    </a:p>
                  </a:txBody>
                  <a:tcPr>
                    <a:solidFill>
                      <a:schemeClr val="bg1">
                        <a:lumMod val="65000"/>
                      </a:schemeClr>
                    </a:solidFill>
                  </a:tcPr>
                </a:tc>
                <a:extLst>
                  <a:ext uri="{0D108BD9-81ED-4DB2-BD59-A6C34878D82A}">
                    <a16:rowId xmlns:a16="http://schemas.microsoft.com/office/drawing/2014/main" val="3888651086"/>
                  </a:ext>
                </a:extLst>
              </a:tr>
              <a:tr h="5303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t>POLICY</a:t>
                      </a:r>
                      <a:r>
                        <a:rPr lang="en-GB" sz="1600" b="1" baseline="0" dirty="0"/>
                        <a:t> / FEATURE / AID</a:t>
                      </a:r>
                      <a:endParaRPr lang="en-GB" sz="1600" b="1" dirty="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Policy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Policy</a:t>
                      </a:r>
                    </a:p>
                  </a:txBody>
                  <a:tcPr>
                    <a:solidFill>
                      <a:schemeClr val="bg1">
                        <a:lumMod val="85000"/>
                      </a:schemeClr>
                    </a:solidFill>
                  </a:tcPr>
                </a:tc>
                <a:extLst>
                  <a:ext uri="{0D108BD9-81ED-4DB2-BD59-A6C34878D82A}">
                    <a16:rowId xmlns:a16="http://schemas.microsoft.com/office/drawing/2014/main" val="3092360621"/>
                  </a:ext>
                </a:extLst>
              </a:tr>
              <a:tr h="675461">
                <a:tc>
                  <a:txBody>
                    <a:bodyPr/>
                    <a:lstStyle/>
                    <a:p>
                      <a:pPr algn="l"/>
                      <a:r>
                        <a:rPr lang="en-GB" sz="1600" b="1" dirty="0"/>
                        <a:t>SUBSTANTIAL DISADVANTAGE</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Person with [fatigue / insomnia] could be disadvantaged in their work by the removal of the flexibility previously afforded</a:t>
                      </a:r>
                    </a:p>
                    <a:p>
                      <a:pPr algn="l"/>
                      <a:endParaRPr lang="en-GB" sz="1400" dirty="0">
                        <a:solidFill>
                          <a:schemeClr val="tx1"/>
                        </a:solidFill>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Person with [fatigue / concentration issues] could be disadvantaged in their performance if not permitted to take extra time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bg1">
                        <a:lumMod val="85000"/>
                      </a:schemeClr>
                    </a:solidFill>
                  </a:tcPr>
                </a:tc>
                <a:extLst>
                  <a:ext uri="{0D108BD9-81ED-4DB2-BD59-A6C34878D82A}">
                    <a16:rowId xmlns:a16="http://schemas.microsoft.com/office/drawing/2014/main" val="317406973"/>
                  </a:ext>
                </a:extLst>
              </a:tr>
              <a:tr h="530383">
                <a:tc>
                  <a:txBody>
                    <a:bodyPr/>
                    <a:lstStyle/>
                    <a:p>
                      <a:r>
                        <a:rPr lang="en-GB" sz="1600" b="1" dirty="0"/>
                        <a:t>REASONABLE</a:t>
                      </a:r>
                      <a:r>
                        <a:rPr lang="en-GB" sz="1600" b="1" baseline="0" dirty="0"/>
                        <a:t> STEPS NOT TAKEN</a:t>
                      </a:r>
                      <a:endParaRPr lang="en-GB" sz="1600" b="1" dirty="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prstClr val="black"/>
                          </a:solidFill>
                          <a:effectLst/>
                          <a:uLnTx/>
                          <a:uFillTx/>
                          <a:latin typeface="+mn-lt"/>
                          <a:ea typeface="+mn-ea"/>
                          <a:cs typeface="+mn-cs"/>
                        </a:rPr>
                        <a:t>Eg</a:t>
                      </a:r>
                      <a:r>
                        <a:rPr kumimoji="0" lang="en-GB" sz="1400" b="0" i="0" u="none" strike="noStrike" kern="1200" cap="none" spc="0" normalizeH="0" baseline="0" noProof="0" dirty="0">
                          <a:ln>
                            <a:noFill/>
                          </a:ln>
                          <a:solidFill>
                            <a:prstClr val="black"/>
                          </a:solidFill>
                          <a:effectLst/>
                          <a:uLnTx/>
                          <a:uFillTx/>
                          <a:latin typeface="+mn-lt"/>
                          <a:ea typeface="+mn-ea"/>
                          <a:cs typeface="+mn-cs"/>
                        </a:rPr>
                        <a:t> investigation of hours adjustments for the person</a:t>
                      </a:r>
                    </a:p>
                    <a:p>
                      <a:pPr algn="l"/>
                      <a:endParaRPr lang="en-GB" sz="1400" dirty="0">
                        <a:solidFill>
                          <a:schemeClr val="tx1"/>
                        </a:solidFill>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prstClr val="black"/>
                          </a:solidFill>
                          <a:effectLst/>
                          <a:uLnTx/>
                          <a:uFillTx/>
                          <a:latin typeface="+mn-lt"/>
                          <a:ea typeface="+mn-ea"/>
                          <a:cs typeface="+mn-cs"/>
                        </a:rPr>
                        <a:t>Eg</a:t>
                      </a:r>
                      <a:r>
                        <a:rPr kumimoji="0" lang="en-GB" sz="1400" b="0" i="0" u="none" strike="noStrike" kern="1200" cap="none" spc="0" normalizeH="0" baseline="0" noProof="0" dirty="0">
                          <a:ln>
                            <a:noFill/>
                          </a:ln>
                          <a:solidFill>
                            <a:prstClr val="black"/>
                          </a:solidFill>
                          <a:effectLst/>
                          <a:uLnTx/>
                          <a:uFillTx/>
                          <a:latin typeface="+mn-lt"/>
                          <a:ea typeface="+mn-ea"/>
                          <a:cs typeface="+mn-cs"/>
                        </a:rPr>
                        <a:t> extension of break periods for the person</a:t>
                      </a:r>
                    </a:p>
                    <a:p>
                      <a:pPr algn="l"/>
                      <a:endParaRPr lang="en-GB" sz="1400" dirty="0">
                        <a:solidFill>
                          <a:schemeClr val="tx1"/>
                        </a:solidFill>
                      </a:endParaRPr>
                    </a:p>
                  </a:txBody>
                  <a:tcPr>
                    <a:solidFill>
                      <a:schemeClr val="bg1">
                        <a:lumMod val="85000"/>
                      </a:schemeClr>
                    </a:solidFill>
                  </a:tcPr>
                </a:tc>
                <a:extLst>
                  <a:ext uri="{0D108BD9-81ED-4DB2-BD59-A6C34878D82A}">
                    <a16:rowId xmlns:a16="http://schemas.microsoft.com/office/drawing/2014/main" val="1611858292"/>
                  </a:ext>
                </a:extLst>
              </a:tr>
            </a:tbl>
          </a:graphicData>
        </a:graphic>
      </p:graphicFrame>
    </p:spTree>
    <p:extLst>
      <p:ext uri="{BB962C8B-B14F-4D97-AF65-F5344CB8AC3E}">
        <p14:creationId xmlns:p14="http://schemas.microsoft.com/office/powerpoint/2010/main" val="108452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780876"/>
            <a:ext cx="8661438" cy="3948370"/>
          </a:xfrm>
        </p:spPr>
        <p:txBody>
          <a:bodyPr/>
          <a:lstStyle/>
          <a:p>
            <a:pPr marL="435600" lvl="1" indent="0">
              <a:spcBef>
                <a:spcPts val="0"/>
              </a:spcBef>
              <a:buSzPct val="110000"/>
              <a:buNone/>
            </a:pPr>
            <a:endParaRPr lang="en-GB" sz="1500" dirty="0"/>
          </a:p>
          <a:p>
            <a:pPr marL="664200" lvl="1">
              <a:spcBef>
                <a:spcPts val="0"/>
              </a:spcBef>
              <a:buSzPct val="110000"/>
            </a:pPr>
            <a:endParaRPr lang="en-GB" sz="1500" dirty="0"/>
          </a:p>
        </p:txBody>
      </p:sp>
      <p:sp>
        <p:nvSpPr>
          <p:cNvPr id="3" name="Text Placeholder 2"/>
          <p:cNvSpPr>
            <a:spLocks noGrp="1"/>
          </p:cNvSpPr>
          <p:nvPr>
            <p:ph type="body" sz="quarter" idx="11"/>
          </p:nvPr>
        </p:nvSpPr>
        <p:spPr>
          <a:xfrm>
            <a:off x="154641" y="217675"/>
            <a:ext cx="8814547" cy="442912"/>
          </a:xfrm>
        </p:spPr>
        <p:txBody>
          <a:bodyPr/>
          <a:lstStyle/>
          <a:p>
            <a:r>
              <a:rPr lang="en-GB" dirty="0"/>
              <a:t>F2MRA: exclusions and justifications </a:t>
            </a:r>
          </a:p>
        </p:txBody>
      </p:sp>
      <p:graphicFrame>
        <p:nvGraphicFramePr>
          <p:cNvPr id="4" name="Table 3"/>
          <p:cNvGraphicFramePr>
            <a:graphicFrameLocks noGrp="1"/>
          </p:cNvGraphicFramePr>
          <p:nvPr>
            <p:extLst>
              <p:ext uri="{D42A27DB-BD31-4B8C-83A1-F6EECF244321}">
                <p14:modId xmlns:p14="http://schemas.microsoft.com/office/powerpoint/2010/main" val="1377325994"/>
              </p:ext>
            </p:extLst>
          </p:nvPr>
        </p:nvGraphicFramePr>
        <p:xfrm>
          <a:off x="266888" y="779682"/>
          <a:ext cx="8183271" cy="3636089"/>
        </p:xfrm>
        <a:graphic>
          <a:graphicData uri="http://schemas.openxmlformats.org/drawingml/2006/table">
            <a:tbl>
              <a:tblPr firstRow="1" bandRow="1">
                <a:tableStyleId>{5C22544A-7EE6-4342-B048-85BDC9FD1C3A}</a:tableStyleId>
              </a:tblPr>
              <a:tblGrid>
                <a:gridCol w="2095318">
                  <a:extLst>
                    <a:ext uri="{9D8B030D-6E8A-4147-A177-3AD203B41FA5}">
                      <a16:colId xmlns:a16="http://schemas.microsoft.com/office/drawing/2014/main" val="584556637"/>
                    </a:ext>
                  </a:extLst>
                </a:gridCol>
                <a:gridCol w="2320073">
                  <a:extLst>
                    <a:ext uri="{9D8B030D-6E8A-4147-A177-3AD203B41FA5}">
                      <a16:colId xmlns:a16="http://schemas.microsoft.com/office/drawing/2014/main" val="86320008"/>
                    </a:ext>
                  </a:extLst>
                </a:gridCol>
                <a:gridCol w="3767880">
                  <a:extLst>
                    <a:ext uri="{9D8B030D-6E8A-4147-A177-3AD203B41FA5}">
                      <a16:colId xmlns:a16="http://schemas.microsoft.com/office/drawing/2014/main" val="359011296"/>
                    </a:ext>
                  </a:extLst>
                </a:gridCol>
              </a:tblGrid>
              <a:tr h="374729">
                <a:tc>
                  <a:txBody>
                    <a:bodyPr/>
                    <a:lstStyle/>
                    <a:p>
                      <a:endParaRPr lang="en-GB" sz="1400" dirty="0"/>
                    </a:p>
                  </a:txBody>
                  <a:tcPr>
                    <a:solidFill>
                      <a:schemeClr val="bg1">
                        <a:lumMod val="65000"/>
                      </a:schemeClr>
                    </a:solidFill>
                  </a:tcPr>
                </a:tc>
                <a:tc>
                  <a:txBody>
                    <a:bodyPr/>
                    <a:lstStyle/>
                    <a:p>
                      <a:r>
                        <a:rPr lang="en-GB" sz="1400" dirty="0"/>
                        <a:t>EXCLUSIONS</a:t>
                      </a:r>
                      <a:endParaRPr lang="en-GB" sz="1400" baseline="0" dirty="0"/>
                    </a:p>
                  </a:txBody>
                  <a:tcPr>
                    <a:solidFill>
                      <a:schemeClr val="bg1">
                        <a:lumMod val="65000"/>
                      </a:schemeClr>
                    </a:solidFill>
                  </a:tcPr>
                </a:tc>
                <a:tc>
                  <a:txBody>
                    <a:bodyPr/>
                    <a:lstStyle/>
                    <a:p>
                      <a:r>
                        <a:rPr lang="en-GB" sz="1400" dirty="0"/>
                        <a:t>JUSTIFICATIONS</a:t>
                      </a:r>
                    </a:p>
                  </a:txBody>
                  <a:tcPr>
                    <a:solidFill>
                      <a:schemeClr val="bg1">
                        <a:lumMod val="65000"/>
                      </a:schemeClr>
                    </a:solidFill>
                  </a:tcPr>
                </a:tc>
                <a:extLst>
                  <a:ext uri="{0D108BD9-81ED-4DB2-BD59-A6C34878D82A}">
                    <a16:rowId xmlns:a16="http://schemas.microsoft.com/office/drawing/2014/main" val="3888651086"/>
                  </a:ext>
                </a:extLst>
              </a:tr>
              <a:tr h="5303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t>POLICY</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Relevant examples include: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Discriminatory act done necessarily in order to comply with a law (</a:t>
                      </a:r>
                      <a:r>
                        <a:rPr kumimoji="0" lang="en-GB" sz="1400" b="0" i="0" u="none" strike="noStrike" kern="1200" cap="none" spc="0" normalizeH="0" baseline="0" noProof="0" dirty="0" err="1">
                          <a:ln>
                            <a:noFill/>
                          </a:ln>
                          <a:solidFill>
                            <a:schemeClr val="tx1"/>
                          </a:solidFill>
                          <a:effectLst/>
                          <a:uLnTx/>
                          <a:uFillTx/>
                          <a:latin typeface="+mn-lt"/>
                          <a:ea typeface="+mn-ea"/>
                          <a:cs typeface="+mn-cs"/>
                        </a:rPr>
                        <a:t>Eg</a:t>
                      </a:r>
                      <a:r>
                        <a:rPr kumimoji="0" lang="en-GB" sz="1400" b="0" i="0" u="none" strike="noStrike" kern="1200" cap="none" spc="0" normalizeH="0" baseline="0" noProof="0" dirty="0">
                          <a:ln>
                            <a:noFill/>
                          </a:ln>
                          <a:solidFill>
                            <a:schemeClr val="tx1"/>
                          </a:solidFill>
                          <a:effectLst/>
                          <a:uLnTx/>
                          <a:uFillTx/>
                          <a:latin typeface="+mn-lt"/>
                          <a:ea typeface="+mn-ea"/>
                          <a:cs typeface="+mn-cs"/>
                        </a:rPr>
                        <a:t> </a:t>
                      </a:r>
                      <a:r>
                        <a:rPr kumimoji="0" lang="en-GB" sz="1400" b="0" i="0" u="sng" strike="noStrike" kern="1200" cap="none" spc="0" normalizeH="0" baseline="0" noProof="0" dirty="0">
                          <a:ln>
                            <a:noFill/>
                          </a:ln>
                          <a:solidFill>
                            <a:schemeClr val="tx1"/>
                          </a:solidFill>
                          <a:effectLst/>
                          <a:uLnTx/>
                          <a:uFillTx/>
                          <a:latin typeface="+mn-lt"/>
                          <a:ea typeface="+mn-ea"/>
                          <a:cs typeface="+mn-cs"/>
                        </a:rPr>
                        <a:t>Pallot v JHT</a:t>
                      </a:r>
                      <a:r>
                        <a:rPr kumimoji="0" lang="en-GB" sz="14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mn-lt"/>
                        <a:ea typeface="+mn-ea"/>
                        <a:cs typeface="+mn-cs"/>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mn-cs"/>
                        </a:rPr>
                        <a:t>Reasonable steps to avoid disadvantage investigated (</a:t>
                      </a:r>
                      <a:r>
                        <a:rPr kumimoji="0" lang="en-GB" sz="1400" b="1" i="0" u="none" strike="noStrike" kern="1200" cap="none" spc="0" normalizeH="0" baseline="0" noProof="0" dirty="0" err="1">
                          <a:ln>
                            <a:noFill/>
                          </a:ln>
                          <a:solidFill>
                            <a:prstClr val="black"/>
                          </a:solidFill>
                          <a:effectLst/>
                          <a:uLnTx/>
                          <a:uFillTx/>
                          <a:latin typeface="+mn-lt"/>
                          <a:ea typeface="+mn-ea"/>
                          <a:cs typeface="+mn-cs"/>
                        </a:rPr>
                        <a:t>eg</a:t>
                      </a:r>
                      <a:r>
                        <a:rPr kumimoji="0" lang="en-GB" sz="1400" b="1" i="0" u="none" strike="noStrike" kern="1200" cap="none" spc="0" normalizeH="0" baseline="0" noProof="0" dirty="0">
                          <a:ln>
                            <a:noFill/>
                          </a:ln>
                          <a:solidFill>
                            <a:prstClr val="black"/>
                          </a:solidFill>
                          <a:effectLst/>
                          <a:uLnTx/>
                          <a:uFillTx/>
                          <a:latin typeface="+mn-lt"/>
                          <a:ea typeface="+mn-ea"/>
                          <a:cs typeface="+mn-cs"/>
                        </a:rPr>
                        <a:t>)</a:t>
                      </a:r>
                      <a:r>
                        <a:rPr kumimoji="0" lang="en-GB" sz="1400" b="0" i="0" u="none" strike="noStrike" kern="1200" cap="none" spc="0" normalizeH="0" baseline="0" noProof="0" dirty="0">
                          <a:ln>
                            <a:noFill/>
                          </a:ln>
                          <a:solidFill>
                            <a:prstClr val="black"/>
                          </a:solidFill>
                          <a:effectLst/>
                          <a:uLnTx/>
                          <a:uFillTx/>
                          <a:latin typeface="+mn-lt"/>
                          <a:ea typeface="+mn-ea"/>
                          <a:cs typeface="+mn-cs"/>
                        </a:rPr>
                        <a:t>: practicality of steps, costs to implement, resources available etc.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mn-cs"/>
                        </a:rPr>
                        <a:t>Disability</a:t>
                      </a:r>
                      <a:r>
                        <a:rPr kumimoji="0" lang="en-GB" sz="1400" b="0" i="0" u="none" strike="noStrike" kern="1200" cap="none" spc="0" normalizeH="0" baseline="0" noProof="0" dirty="0">
                          <a:ln>
                            <a:noFill/>
                          </a:ln>
                          <a:solidFill>
                            <a:prstClr val="black"/>
                          </a:solidFill>
                          <a:effectLst/>
                          <a:uLnTx/>
                          <a:uFillTx/>
                          <a:latin typeface="+mn-lt"/>
                          <a:ea typeface="+mn-ea"/>
                          <a:cs typeface="+mn-cs"/>
                        </a:rPr>
                        <a:t> was </a:t>
                      </a:r>
                      <a:r>
                        <a:rPr kumimoji="0" lang="en-GB" sz="1400" b="1" i="0" u="none" strike="noStrike" kern="1200" cap="none" spc="0" normalizeH="0" baseline="0" noProof="0" dirty="0">
                          <a:ln>
                            <a:noFill/>
                          </a:ln>
                          <a:solidFill>
                            <a:prstClr val="black"/>
                          </a:solidFill>
                          <a:effectLst/>
                          <a:uLnTx/>
                          <a:uFillTx/>
                          <a:latin typeface="+mn-lt"/>
                          <a:ea typeface="+mn-ea"/>
                          <a:cs typeface="+mn-cs"/>
                        </a:rPr>
                        <a:t>not</a:t>
                      </a:r>
                      <a:r>
                        <a:rPr kumimoji="0" lang="en-GB" sz="1400" b="0" i="0" u="none" strike="noStrike" kern="1200" cap="none" spc="0" normalizeH="0" baseline="0" noProof="0" dirty="0">
                          <a:ln>
                            <a:noFill/>
                          </a:ln>
                          <a:solidFill>
                            <a:prstClr val="black"/>
                          </a:solidFill>
                          <a:effectLst/>
                          <a:uLnTx/>
                          <a:uFillTx/>
                          <a:latin typeface="+mn-lt"/>
                          <a:ea typeface="+mn-ea"/>
                          <a:cs typeface="+mn-cs"/>
                        </a:rPr>
                        <a:t> </a:t>
                      </a:r>
                      <a:r>
                        <a:rPr kumimoji="0" lang="en-GB" sz="1400" b="1" i="0" u="none" strike="noStrike" kern="1200" cap="none" spc="0" normalizeH="0" baseline="0" noProof="0" dirty="0">
                          <a:ln>
                            <a:noFill/>
                          </a:ln>
                          <a:solidFill>
                            <a:prstClr val="black"/>
                          </a:solidFill>
                          <a:effectLst/>
                          <a:uLnTx/>
                          <a:uFillTx/>
                          <a:latin typeface="+mn-lt"/>
                          <a:ea typeface="+mn-ea"/>
                          <a:cs typeface="+mn-cs"/>
                        </a:rPr>
                        <a:t>known</a:t>
                      </a:r>
                      <a:r>
                        <a:rPr kumimoji="0" lang="en-GB" sz="1400" b="0" i="0" u="none" strike="noStrike" kern="1200" cap="none" spc="0" normalizeH="0" baseline="0" noProof="0" dirty="0">
                          <a:ln>
                            <a:noFill/>
                          </a:ln>
                          <a:solidFill>
                            <a:prstClr val="black"/>
                          </a:solidFill>
                          <a:effectLst/>
                          <a:uLnTx/>
                          <a:uFillTx/>
                          <a:latin typeface="+mn-lt"/>
                          <a:ea typeface="+mn-ea"/>
                          <a:cs typeface="+mn-cs"/>
                        </a:rPr>
                        <a:t> / could not reasonably have been known.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n-lt"/>
                          <a:ea typeface="+mn-ea"/>
                          <a:cs typeface="+mn-cs"/>
                        </a:rPr>
                        <a:t>Substantial disadvantage </a:t>
                      </a:r>
                      <a:r>
                        <a:rPr kumimoji="0" lang="en-GB" sz="1400" b="0" i="0" u="none" strike="noStrike" kern="1200" cap="none" spc="0" normalizeH="0" baseline="0" noProof="0" dirty="0">
                          <a:ln>
                            <a:noFill/>
                          </a:ln>
                          <a:solidFill>
                            <a:prstClr val="black"/>
                          </a:solidFill>
                          <a:effectLst/>
                          <a:uLnTx/>
                          <a:uFillTx/>
                          <a:latin typeface="+mn-lt"/>
                          <a:ea typeface="+mn-ea"/>
                          <a:cs typeface="+mn-cs"/>
                        </a:rPr>
                        <a:t>of the [PCP] was </a:t>
                      </a:r>
                      <a:r>
                        <a:rPr kumimoji="0" lang="en-GB" sz="1400" b="1" i="0" u="none" strike="noStrike" kern="1200" cap="none" spc="0" normalizeH="0" baseline="0" noProof="0" dirty="0">
                          <a:ln>
                            <a:noFill/>
                          </a:ln>
                          <a:solidFill>
                            <a:prstClr val="black"/>
                          </a:solidFill>
                          <a:effectLst/>
                          <a:uLnTx/>
                          <a:uFillTx/>
                          <a:latin typeface="+mn-lt"/>
                          <a:ea typeface="+mn-ea"/>
                          <a:cs typeface="+mn-cs"/>
                        </a:rPr>
                        <a:t>not</a:t>
                      </a:r>
                      <a:r>
                        <a:rPr kumimoji="0" lang="en-GB" sz="1400" b="0" i="0" u="none" strike="noStrike" kern="1200" cap="none" spc="0" normalizeH="0" baseline="0" noProof="0" dirty="0">
                          <a:ln>
                            <a:noFill/>
                          </a:ln>
                          <a:solidFill>
                            <a:prstClr val="black"/>
                          </a:solidFill>
                          <a:effectLst/>
                          <a:uLnTx/>
                          <a:uFillTx/>
                          <a:latin typeface="+mn-lt"/>
                          <a:ea typeface="+mn-ea"/>
                          <a:cs typeface="+mn-cs"/>
                        </a:rPr>
                        <a:t> </a:t>
                      </a:r>
                      <a:r>
                        <a:rPr kumimoji="0" lang="en-GB" sz="1400" b="1" i="0" u="none" strike="noStrike" kern="1200" cap="none" spc="0" normalizeH="0" baseline="0" noProof="0" dirty="0">
                          <a:ln>
                            <a:noFill/>
                          </a:ln>
                          <a:solidFill>
                            <a:prstClr val="black"/>
                          </a:solidFill>
                          <a:effectLst/>
                          <a:uLnTx/>
                          <a:uFillTx/>
                          <a:latin typeface="+mn-lt"/>
                          <a:ea typeface="+mn-ea"/>
                          <a:cs typeface="+mn-cs"/>
                        </a:rPr>
                        <a:t>known</a:t>
                      </a:r>
                      <a:r>
                        <a:rPr kumimoji="0" lang="en-GB" sz="1400" b="0" i="0" u="none" strike="noStrike" kern="1200" cap="none" spc="0" normalizeH="0" baseline="0" noProof="0" dirty="0">
                          <a:ln>
                            <a:noFill/>
                          </a:ln>
                          <a:solidFill>
                            <a:prstClr val="black"/>
                          </a:solidFill>
                          <a:effectLst/>
                          <a:uLnTx/>
                          <a:uFillTx/>
                          <a:latin typeface="+mn-lt"/>
                          <a:ea typeface="+mn-ea"/>
                          <a:cs typeface="+mn-cs"/>
                        </a:rPr>
                        <a:t> / could not reasonably have been known.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bg1">
                        <a:lumMod val="85000"/>
                      </a:schemeClr>
                    </a:solidFill>
                  </a:tcPr>
                </a:tc>
                <a:extLst>
                  <a:ext uri="{0D108BD9-81ED-4DB2-BD59-A6C34878D82A}">
                    <a16:rowId xmlns:a16="http://schemas.microsoft.com/office/drawing/2014/main" val="3092360621"/>
                  </a:ext>
                </a:extLst>
              </a:tr>
              <a:tr h="460386">
                <a:tc>
                  <a:txBody>
                    <a:bodyPr/>
                    <a:lstStyle/>
                    <a:p>
                      <a:pPr algn="l"/>
                      <a:r>
                        <a:rPr lang="en-GB" sz="1400" b="1" dirty="0"/>
                        <a:t>AUXILIARY AID</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As above </a:t>
                      </a:r>
                    </a:p>
                    <a:p>
                      <a:pPr algn="l"/>
                      <a:endParaRPr lang="en-GB" sz="1400" dirty="0">
                        <a:solidFill>
                          <a:schemeClr val="tx1"/>
                        </a:solidFill>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As above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solidFill>
                      <a:schemeClr val="bg1">
                        <a:lumMod val="85000"/>
                      </a:schemeClr>
                    </a:solidFill>
                  </a:tcPr>
                </a:tc>
                <a:extLst>
                  <a:ext uri="{0D108BD9-81ED-4DB2-BD59-A6C34878D82A}">
                    <a16:rowId xmlns:a16="http://schemas.microsoft.com/office/drawing/2014/main" val="317406973"/>
                  </a:ext>
                </a:extLst>
              </a:tr>
              <a:tr h="397129">
                <a:tc>
                  <a:txBody>
                    <a:bodyPr/>
                    <a:lstStyle/>
                    <a:p>
                      <a:r>
                        <a:rPr lang="en-GB" sz="1400" b="1" dirty="0"/>
                        <a:t>PHYSICAL</a:t>
                      </a:r>
                      <a:r>
                        <a:rPr lang="en-GB" sz="1400" b="1" baseline="0" dirty="0"/>
                        <a:t> FEATURE</a:t>
                      </a:r>
                      <a:endParaRPr lang="en-GB" sz="1400" b="1" dirty="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As above </a:t>
                      </a:r>
                    </a:p>
                    <a:p>
                      <a:pPr algn="l"/>
                      <a:endParaRPr lang="en-GB" sz="1400" dirty="0">
                        <a:solidFill>
                          <a:schemeClr val="tx1"/>
                        </a:solidFill>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As above </a:t>
                      </a:r>
                    </a:p>
                    <a:p>
                      <a:pPr algn="l"/>
                      <a:endParaRPr lang="en-GB" sz="1400" dirty="0">
                        <a:solidFill>
                          <a:schemeClr val="tx1"/>
                        </a:solidFill>
                      </a:endParaRPr>
                    </a:p>
                  </a:txBody>
                  <a:tcPr>
                    <a:solidFill>
                      <a:schemeClr val="bg1">
                        <a:lumMod val="85000"/>
                      </a:schemeClr>
                    </a:solidFill>
                  </a:tcPr>
                </a:tc>
                <a:extLst>
                  <a:ext uri="{0D108BD9-81ED-4DB2-BD59-A6C34878D82A}">
                    <a16:rowId xmlns:a16="http://schemas.microsoft.com/office/drawing/2014/main" val="1611858292"/>
                  </a:ext>
                </a:extLst>
              </a:tr>
            </a:tbl>
          </a:graphicData>
        </a:graphic>
      </p:graphicFrame>
    </p:spTree>
    <p:extLst>
      <p:ext uri="{BB962C8B-B14F-4D97-AF65-F5344CB8AC3E}">
        <p14:creationId xmlns:p14="http://schemas.microsoft.com/office/powerpoint/2010/main" val="351002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973606"/>
            <a:ext cx="8043333" cy="2789767"/>
          </a:xfrm>
        </p:spPr>
        <p:txBody>
          <a:bodyPr/>
          <a:lstStyle/>
          <a:p>
            <a:r>
              <a:rPr lang="en-GB" sz="1200" dirty="0"/>
              <a:t>The information contained in this presentation was the subject of a workshop conducted in Jersey on 26 April 2022 for the benefit of attendees to the Jersey Employment Trust 20</a:t>
            </a:r>
            <a:r>
              <a:rPr lang="en-GB" sz="1200" baseline="30000" dirty="0"/>
              <a:t>th</a:t>
            </a:r>
            <a:r>
              <a:rPr lang="en-GB" sz="1200" dirty="0"/>
              <a:t> Annual Conference. The content of these slides does not constitute legal or other professional advice and should not be used as such. A suitably qualified lawyer should always be consulted when any legal advice is required. The </a:t>
            </a:r>
            <a:r>
              <a:rPr lang="en-GB" sz="1200" dirty="0" err="1"/>
              <a:t>Ogier</a:t>
            </a:r>
            <a:r>
              <a:rPr lang="en-GB" sz="1200" dirty="0"/>
              <a:t> Group accepts no responsibility or liability for any loss whatsoever which may arise from the use of this content. Unless otherwise stated, the copyright in this content is owned by </a:t>
            </a:r>
            <a:r>
              <a:rPr lang="en-GB" sz="1200" dirty="0" err="1"/>
              <a:t>Ogier</a:t>
            </a:r>
            <a:r>
              <a:rPr lang="en-GB" sz="1200" dirty="0"/>
              <a:t> Legal Limited Partnership. Permission is granted for the viewing and printing of the content provided that such usage is only for personal use and that any reproduction of such materials clearly shows the </a:t>
            </a:r>
            <a:r>
              <a:rPr lang="en-GB" sz="1200" dirty="0" err="1"/>
              <a:t>Ogier</a:t>
            </a:r>
            <a:r>
              <a:rPr lang="en-GB" sz="1200" dirty="0"/>
              <a:t> name and logo and no charge is made for such reproduction. For all other uses of the information on this website prior consent must be sought and obtained from </a:t>
            </a:r>
            <a:r>
              <a:rPr lang="en-GB" sz="1200" dirty="0" err="1"/>
              <a:t>Ogier</a:t>
            </a:r>
            <a:r>
              <a:rPr lang="en-GB" sz="1200" dirty="0"/>
              <a:t> Legal Limited Partnership.</a:t>
            </a:r>
          </a:p>
          <a:p>
            <a:r>
              <a:rPr lang="en-GB" sz="1200" dirty="0"/>
              <a:t>References within this notice to "</a:t>
            </a:r>
            <a:r>
              <a:rPr lang="en-GB" sz="1200" dirty="0" err="1"/>
              <a:t>Ogier</a:t>
            </a:r>
            <a:r>
              <a:rPr lang="en-GB" sz="1200" dirty="0"/>
              <a:t> Group" means, </a:t>
            </a:r>
            <a:r>
              <a:rPr lang="en-GB" sz="1200" dirty="0" err="1"/>
              <a:t>Ogier</a:t>
            </a:r>
            <a:r>
              <a:rPr lang="en-GB" sz="1200" dirty="0"/>
              <a:t> Legal Limited Partnership, </a:t>
            </a:r>
            <a:r>
              <a:rPr lang="en-GB" sz="1200" dirty="0" err="1"/>
              <a:t>Ogier</a:t>
            </a:r>
            <a:r>
              <a:rPr lang="en-GB" sz="1200" dirty="0"/>
              <a:t> Global Holding Company Limited, separate legal or limited liability partnerships each called "</a:t>
            </a:r>
            <a:r>
              <a:rPr lang="en-GB" sz="1200" dirty="0" err="1"/>
              <a:t>Ogier</a:t>
            </a:r>
            <a:r>
              <a:rPr lang="en-GB" sz="1200" dirty="0"/>
              <a:t>" in the British Virgin Islands, Cayman Islands, Guernsey, Hong Kong, Ireland, Jersey, London and Luxembourg and each of their subsidiaries and undertakings and any successor to them.</a:t>
            </a:r>
          </a:p>
          <a:p>
            <a:endParaRPr lang="en-GB" dirty="0"/>
          </a:p>
        </p:txBody>
      </p:sp>
      <p:sp>
        <p:nvSpPr>
          <p:cNvPr id="3" name="Text Placeholder 2"/>
          <p:cNvSpPr>
            <a:spLocks noGrp="1"/>
          </p:cNvSpPr>
          <p:nvPr>
            <p:ph type="body" sz="quarter" idx="11"/>
          </p:nvPr>
        </p:nvSpPr>
        <p:spPr>
          <a:xfrm>
            <a:off x="457200" y="385763"/>
            <a:ext cx="4692770" cy="442912"/>
          </a:xfrm>
        </p:spPr>
        <p:txBody>
          <a:bodyPr/>
          <a:lstStyle/>
          <a:p>
            <a:r>
              <a:rPr lang="en-GB" dirty="0"/>
              <a:t>Notice</a:t>
            </a:r>
          </a:p>
        </p:txBody>
      </p:sp>
    </p:spTree>
    <p:extLst>
      <p:ext uri="{BB962C8B-B14F-4D97-AF65-F5344CB8AC3E}">
        <p14:creationId xmlns:p14="http://schemas.microsoft.com/office/powerpoint/2010/main" val="2789857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1"/>
          </p:nvPr>
        </p:nvSpPr>
        <p:spPr>
          <a:xfrm>
            <a:off x="457200" y="385763"/>
            <a:ext cx="8212150" cy="442912"/>
          </a:xfrm>
        </p:spPr>
        <p:txBody>
          <a:bodyPr>
            <a:normAutofit fontScale="77500" lnSpcReduction="20000"/>
          </a:bodyPr>
          <a:lstStyle/>
          <a:p>
            <a:r>
              <a:rPr lang="en-GB" sz="3600" dirty="0"/>
              <a:t>Workplace considerations</a:t>
            </a:r>
            <a:endParaRPr lang="en-GB" sz="3200" dirty="0"/>
          </a:p>
          <a:p>
            <a:endParaRPr lang="en-GB" sz="3100" dirty="0">
              <a:solidFill>
                <a:srgbClr val="FF0000"/>
              </a:solidFill>
              <a:ea typeface="Times New Roman" panose="02020603050405020304" pitchFamily="18" charset="0"/>
              <a:cs typeface="Times New Roman" panose="02020603050405020304" pitchFamily="18" charset="0"/>
            </a:endParaRPr>
          </a:p>
          <a:p>
            <a:endParaRPr lang="en-GB" dirty="0"/>
          </a:p>
          <a:p>
            <a:endParaRPr lang="en-GB" dirty="0"/>
          </a:p>
          <a:p>
            <a:endParaRPr lang="en-GB" dirty="0"/>
          </a:p>
          <a:p>
            <a:endParaRPr lang="en-GB" dirty="0"/>
          </a:p>
          <a:p>
            <a:endParaRPr lang="en-GB" dirty="0"/>
          </a:p>
        </p:txBody>
      </p:sp>
      <p:graphicFrame>
        <p:nvGraphicFramePr>
          <p:cNvPr id="5" name="Diagram 4"/>
          <p:cNvGraphicFramePr/>
          <p:nvPr>
            <p:extLst>
              <p:ext uri="{D42A27DB-BD31-4B8C-83A1-F6EECF244321}">
                <p14:modId xmlns:p14="http://schemas.microsoft.com/office/powerpoint/2010/main" val="2030540263"/>
              </p:ext>
            </p:extLst>
          </p:nvPr>
        </p:nvGraphicFramePr>
        <p:xfrm>
          <a:off x="819742" y="960033"/>
          <a:ext cx="5830956" cy="3895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4602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021967"/>
            <a:ext cx="8043333" cy="3289515"/>
          </a:xfrm>
        </p:spPr>
        <p:txBody>
          <a:bodyPr/>
          <a:lstStyle/>
          <a:p>
            <a:pPr lvl="1">
              <a:buFont typeface="Courier New" panose="02070309020205020404" pitchFamily="49" charset="0"/>
              <a:buChar char="o"/>
            </a:pPr>
            <a:r>
              <a:rPr lang="en-GB" sz="2000" dirty="0" err="1"/>
              <a:t>Covid</a:t>
            </a:r>
            <a:endParaRPr lang="en-GB" sz="1600" dirty="0"/>
          </a:p>
          <a:p>
            <a:pPr lvl="1">
              <a:buFont typeface="Courier New" panose="02070309020205020404" pitchFamily="49" charset="0"/>
              <a:buChar char="o"/>
            </a:pPr>
            <a:r>
              <a:rPr lang="en-GB" sz="2000" dirty="0"/>
              <a:t>Disability</a:t>
            </a:r>
          </a:p>
          <a:p>
            <a:pPr lvl="2"/>
            <a:r>
              <a:rPr lang="en-GB" sz="1800" dirty="0"/>
              <a:t>UK and Jersey approach </a:t>
            </a:r>
          </a:p>
          <a:p>
            <a:pPr lvl="2"/>
            <a:r>
              <a:rPr lang="en-GB" sz="1800" dirty="0"/>
              <a:t>application</a:t>
            </a:r>
          </a:p>
          <a:p>
            <a:pPr lvl="1"/>
            <a:r>
              <a:rPr lang="en-GB" sz="2000" dirty="0"/>
              <a:t>Prohibitions </a:t>
            </a:r>
          </a:p>
          <a:p>
            <a:pPr lvl="2"/>
            <a:r>
              <a:rPr lang="en-GB" sz="1800" dirty="0"/>
              <a:t>focus on ‘reasonable adjustments’ </a:t>
            </a:r>
          </a:p>
          <a:p>
            <a:pPr lvl="2"/>
            <a:r>
              <a:rPr lang="en-GB" sz="1800" dirty="0"/>
              <a:t>example infractions: Long </a:t>
            </a:r>
            <a:r>
              <a:rPr lang="en-GB" sz="1800" dirty="0" err="1"/>
              <a:t>Covid</a:t>
            </a:r>
            <a:r>
              <a:rPr lang="en-GB" sz="1800" dirty="0"/>
              <a:t> sufferers</a:t>
            </a:r>
          </a:p>
          <a:p>
            <a:pPr lvl="2"/>
            <a:r>
              <a:rPr lang="en-GB" sz="1800" dirty="0"/>
              <a:t>example exclusions and justifications</a:t>
            </a:r>
          </a:p>
          <a:p>
            <a:pPr lvl="2"/>
            <a:r>
              <a:rPr lang="en-GB" sz="1800" dirty="0"/>
              <a:t>example compliance measures</a:t>
            </a:r>
          </a:p>
          <a:p>
            <a:pPr lvl="2"/>
            <a:endParaRPr lang="en-GB" sz="1800" dirty="0"/>
          </a:p>
          <a:p>
            <a:pPr lvl="2"/>
            <a:endParaRPr lang="en-GB" sz="1800" dirty="0"/>
          </a:p>
          <a:p>
            <a:pPr lvl="1">
              <a:buFont typeface="Courier New" panose="02070309020205020404" pitchFamily="49" charset="0"/>
              <a:buChar char="o"/>
            </a:pPr>
            <a:endParaRPr lang="en-GB" dirty="0"/>
          </a:p>
          <a:p>
            <a:pPr marL="435600" lvl="1" indent="0">
              <a:buNone/>
            </a:pPr>
            <a:endParaRPr lang="en-GB" sz="1600" dirty="0"/>
          </a:p>
          <a:p>
            <a:pPr lvl="1"/>
            <a:endParaRPr lang="en-GB" dirty="0"/>
          </a:p>
        </p:txBody>
      </p:sp>
      <p:sp>
        <p:nvSpPr>
          <p:cNvPr id="3" name="Text Placeholder 2"/>
          <p:cNvSpPr>
            <a:spLocks noGrp="1"/>
          </p:cNvSpPr>
          <p:nvPr>
            <p:ph type="body" sz="quarter" idx="11"/>
          </p:nvPr>
        </p:nvSpPr>
        <p:spPr>
          <a:xfrm>
            <a:off x="457200" y="385763"/>
            <a:ext cx="7124007" cy="442912"/>
          </a:xfrm>
        </p:spPr>
        <p:txBody>
          <a:bodyPr/>
          <a:lstStyle/>
          <a:p>
            <a:r>
              <a:rPr lang="en-GB" dirty="0"/>
              <a:t>Summary </a:t>
            </a:r>
          </a:p>
        </p:txBody>
      </p:sp>
      <p:sp>
        <p:nvSpPr>
          <p:cNvPr id="5" name="Text Placeholder 4"/>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661103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021967"/>
            <a:ext cx="8043333" cy="3289515"/>
          </a:xfrm>
        </p:spPr>
        <p:txBody>
          <a:bodyPr/>
          <a:lstStyle/>
          <a:p>
            <a:pPr lvl="1">
              <a:buFont typeface="Courier New" panose="02070309020205020404" pitchFamily="49" charset="0"/>
              <a:buChar char="o"/>
            </a:pPr>
            <a:r>
              <a:rPr lang="en-GB" sz="2000" dirty="0"/>
              <a:t>‘Disability’- definition breadth </a:t>
            </a:r>
          </a:p>
          <a:p>
            <a:pPr marL="435600" lvl="1" indent="0">
              <a:buNone/>
            </a:pPr>
            <a:endParaRPr lang="en-GB" sz="2000" dirty="0"/>
          </a:p>
          <a:p>
            <a:pPr lvl="1">
              <a:buFont typeface="Courier New" panose="02070309020205020404" pitchFamily="49" charset="0"/>
              <a:buChar char="o"/>
            </a:pPr>
            <a:r>
              <a:rPr lang="en-GB" sz="2000" dirty="0" err="1"/>
              <a:t>Covid</a:t>
            </a:r>
            <a:r>
              <a:rPr lang="en-GB" sz="2000" dirty="0"/>
              <a:t>- 19 = disability?</a:t>
            </a:r>
          </a:p>
          <a:p>
            <a:pPr marL="435600" lvl="1" indent="0">
              <a:buNone/>
            </a:pPr>
            <a:endParaRPr lang="en-GB" sz="2000" dirty="0"/>
          </a:p>
          <a:p>
            <a:pPr lvl="1">
              <a:buFont typeface="Courier New" panose="02070309020205020404" pitchFamily="49" charset="0"/>
              <a:buChar char="o"/>
            </a:pPr>
            <a:r>
              <a:rPr lang="en-GB" sz="2000" dirty="0"/>
              <a:t>Mistreatment = discrimination?</a:t>
            </a:r>
          </a:p>
          <a:p>
            <a:pPr marL="435600" lvl="1" indent="0">
              <a:buNone/>
            </a:pPr>
            <a:endParaRPr lang="en-GB" sz="2000" dirty="0"/>
          </a:p>
          <a:p>
            <a:pPr lvl="1">
              <a:buFont typeface="Courier New" panose="02070309020205020404" pitchFamily="49" charset="0"/>
              <a:buChar char="o"/>
            </a:pPr>
            <a:r>
              <a:rPr lang="en-GB" sz="2000" dirty="0"/>
              <a:t>Nothing that existing good practice cannot handle</a:t>
            </a:r>
          </a:p>
          <a:p>
            <a:pPr marL="435600" lvl="1" indent="0">
              <a:buNone/>
            </a:pPr>
            <a:endParaRPr lang="en-GB" sz="2000" dirty="0"/>
          </a:p>
          <a:p>
            <a:pPr lvl="2"/>
            <a:endParaRPr lang="en-GB" sz="1800" dirty="0"/>
          </a:p>
          <a:p>
            <a:pPr lvl="1">
              <a:buFont typeface="Courier New" panose="02070309020205020404" pitchFamily="49" charset="0"/>
              <a:buChar char="o"/>
            </a:pPr>
            <a:endParaRPr lang="en-GB" dirty="0"/>
          </a:p>
          <a:p>
            <a:pPr marL="435600" lvl="1" indent="0">
              <a:buNone/>
            </a:pPr>
            <a:endParaRPr lang="en-GB" sz="1600" dirty="0"/>
          </a:p>
          <a:p>
            <a:pPr lvl="1"/>
            <a:endParaRPr lang="en-GB" dirty="0"/>
          </a:p>
        </p:txBody>
      </p:sp>
      <p:sp>
        <p:nvSpPr>
          <p:cNvPr id="3" name="Text Placeholder 2"/>
          <p:cNvSpPr>
            <a:spLocks noGrp="1"/>
          </p:cNvSpPr>
          <p:nvPr>
            <p:ph type="body" sz="quarter" idx="11"/>
          </p:nvPr>
        </p:nvSpPr>
        <p:spPr>
          <a:xfrm>
            <a:off x="457200" y="385763"/>
            <a:ext cx="7124007" cy="442912"/>
          </a:xfrm>
        </p:spPr>
        <p:txBody>
          <a:bodyPr/>
          <a:lstStyle/>
          <a:p>
            <a:r>
              <a:rPr lang="en-GB" dirty="0"/>
              <a:t>Take-</a:t>
            </a:r>
            <a:r>
              <a:rPr lang="en-GB" dirty="0" err="1"/>
              <a:t>aways</a:t>
            </a:r>
            <a:endParaRPr lang="en-GB" dirty="0"/>
          </a:p>
        </p:txBody>
      </p:sp>
      <p:sp>
        <p:nvSpPr>
          <p:cNvPr id="5" name="Text Placeholder 4"/>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976498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1"/>
          </p:nvPr>
        </p:nvSpPr>
        <p:spPr>
          <a:xfrm>
            <a:off x="774700" y="1173897"/>
            <a:ext cx="7340600" cy="2548218"/>
          </a:xfrm>
        </p:spPr>
        <p:txBody>
          <a:bodyPr>
            <a:normAutofit/>
          </a:bodyPr>
          <a:lstStyle/>
          <a:p>
            <a:pPr algn="ctr"/>
            <a:endParaRPr lang="en-GB" sz="3600" dirty="0"/>
          </a:p>
          <a:p>
            <a:pPr algn="ctr"/>
            <a:r>
              <a:rPr lang="en-GB" sz="3600" dirty="0"/>
              <a:t>Stat and case </a:t>
            </a:r>
          </a:p>
          <a:p>
            <a:pPr algn="ctr"/>
            <a:endParaRPr lang="en-GB" sz="3100" dirty="0">
              <a:solidFill>
                <a:srgbClr val="FF0000"/>
              </a:solidFill>
              <a:ea typeface="Times New Roman" panose="02020603050405020304" pitchFamily="18" charset="0"/>
              <a:cs typeface="Times New Roman" panose="02020603050405020304" pitchFamily="18" charset="0"/>
            </a:endParaRPr>
          </a:p>
          <a:p>
            <a:pPr algn="ctr"/>
            <a:endParaRPr lang="en-GB" dirty="0"/>
          </a:p>
        </p:txBody>
      </p:sp>
    </p:spTree>
    <p:extLst>
      <p:ext uri="{BB962C8B-B14F-4D97-AF65-F5344CB8AC3E}">
        <p14:creationId xmlns:p14="http://schemas.microsoft.com/office/powerpoint/2010/main" val="2865718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699" t="45083" r="20519" b="2657"/>
          <a:stretch/>
        </p:blipFill>
        <p:spPr>
          <a:xfrm>
            <a:off x="428008" y="1055594"/>
            <a:ext cx="7962819" cy="3274359"/>
          </a:xfrm>
          <a:prstGeom prst="rect">
            <a:avLst/>
          </a:prstGeom>
        </p:spPr>
      </p:pic>
      <p:sp>
        <p:nvSpPr>
          <p:cNvPr id="4" name="Text Placeholder 2"/>
          <p:cNvSpPr>
            <a:spLocks noGrp="1"/>
          </p:cNvSpPr>
          <p:nvPr>
            <p:ph type="body" sz="quarter" idx="11"/>
          </p:nvPr>
        </p:nvSpPr>
        <p:spPr>
          <a:xfrm>
            <a:off x="248770" y="332599"/>
            <a:ext cx="8814547" cy="442912"/>
          </a:xfrm>
        </p:spPr>
        <p:txBody>
          <a:bodyPr/>
          <a:lstStyle/>
          <a:p>
            <a:r>
              <a:rPr lang="en-GB" dirty="0"/>
              <a:t>Discrimination claims in 2021 by characteristic</a:t>
            </a:r>
          </a:p>
        </p:txBody>
      </p:sp>
    </p:spTree>
    <p:extLst>
      <p:ext uri="{BB962C8B-B14F-4D97-AF65-F5344CB8AC3E}">
        <p14:creationId xmlns:p14="http://schemas.microsoft.com/office/powerpoint/2010/main" val="1409010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855300"/>
            <a:ext cx="8661438" cy="3948370"/>
          </a:xfrm>
        </p:spPr>
        <p:txBody>
          <a:bodyPr/>
          <a:lstStyle/>
          <a:p>
            <a:pPr marL="664200" lvl="1">
              <a:spcBef>
                <a:spcPts val="0"/>
              </a:spcBef>
              <a:buSzPct val="110000"/>
            </a:pPr>
            <a:r>
              <a:rPr lang="en-GB" sz="1600" dirty="0">
                <a:solidFill>
                  <a:schemeClr val="tx1"/>
                </a:solidFill>
              </a:rPr>
              <a:t>Passenger vehicle driver refused to wear a face covering in the grounds of disability.</a:t>
            </a:r>
          </a:p>
          <a:p>
            <a:pPr marL="664200" lvl="1">
              <a:spcBef>
                <a:spcPts val="0"/>
              </a:spcBef>
              <a:buSzPct val="110000"/>
            </a:pPr>
            <a:r>
              <a:rPr lang="en-GB" sz="1600" b="1" dirty="0">
                <a:solidFill>
                  <a:schemeClr val="tx1"/>
                </a:solidFill>
              </a:rPr>
              <a:t>Claim</a:t>
            </a:r>
            <a:r>
              <a:rPr lang="en-GB" sz="1600" dirty="0">
                <a:solidFill>
                  <a:schemeClr val="tx1"/>
                </a:solidFill>
              </a:rPr>
              <a:t> - unfair dismissal (including automatically unfair dismissal); direct/indirect discrimination; and a failure to make reasonable adjustments. </a:t>
            </a:r>
          </a:p>
          <a:p>
            <a:pPr marL="664200" lvl="1">
              <a:spcBef>
                <a:spcPts val="0"/>
              </a:spcBef>
              <a:buSzPct val="110000"/>
            </a:pPr>
            <a:r>
              <a:rPr lang="en-GB" sz="1600" b="1" dirty="0">
                <a:solidFill>
                  <a:schemeClr val="tx1"/>
                </a:solidFill>
              </a:rPr>
              <a:t>Hidden disability </a:t>
            </a:r>
            <a:r>
              <a:rPr lang="en-GB" sz="1600" dirty="0">
                <a:solidFill>
                  <a:schemeClr val="tx1"/>
                </a:solidFill>
              </a:rPr>
              <a:t>- anxiety, triggered by the wearing of a face covering -  manifested with Covid-19 making it dangerous for him to drive while wearing a face covering. </a:t>
            </a:r>
          </a:p>
          <a:p>
            <a:pPr marL="664200" lvl="1">
              <a:spcBef>
                <a:spcPts val="0"/>
              </a:spcBef>
              <a:buSzPct val="110000"/>
            </a:pPr>
            <a:r>
              <a:rPr lang="en-GB" sz="1600" b="1" dirty="0">
                <a:solidFill>
                  <a:schemeClr val="tx1"/>
                </a:solidFill>
              </a:rPr>
              <a:t>Employer’s position </a:t>
            </a:r>
            <a:r>
              <a:rPr lang="en-GB" sz="1600" dirty="0">
                <a:solidFill>
                  <a:schemeClr val="tx1"/>
                </a:solidFill>
              </a:rPr>
              <a:t>- if the driver did not wear a face covering the employer would breach the Covid - 19 (Workplace Restrictions) (Jersey) Order 2020.</a:t>
            </a:r>
          </a:p>
          <a:p>
            <a:pPr marL="664200" lvl="1">
              <a:spcBef>
                <a:spcPts val="0"/>
              </a:spcBef>
              <a:buSzPct val="110000"/>
            </a:pPr>
            <a:r>
              <a:rPr lang="en-GB" sz="1600" b="1" dirty="0">
                <a:solidFill>
                  <a:schemeClr val="tx1"/>
                </a:solidFill>
              </a:rPr>
              <a:t>Tribunal decision </a:t>
            </a:r>
            <a:r>
              <a:rPr lang="en-GB" sz="1600" dirty="0">
                <a:solidFill>
                  <a:schemeClr val="tx1"/>
                </a:solidFill>
              </a:rPr>
              <a:t>– the Tribunal accepted that the claimant was disabled. However, termination of the contract was within the range of reasonable options available to the employer. The termination of employment was not an act of discrimination on the basis that it was necessary to comply with another law.</a:t>
            </a:r>
          </a:p>
          <a:p>
            <a:pPr marL="664200" lvl="1">
              <a:spcBef>
                <a:spcPts val="0"/>
              </a:spcBef>
              <a:buSzPct val="110000"/>
            </a:pPr>
            <a:r>
              <a:rPr lang="en-GB" sz="1600" b="1" dirty="0">
                <a:solidFill>
                  <a:schemeClr val="tx1"/>
                </a:solidFill>
              </a:rPr>
              <a:t>Reasonable adjustments</a:t>
            </a:r>
            <a:r>
              <a:rPr lang="en-GB" sz="1600" dirty="0">
                <a:solidFill>
                  <a:schemeClr val="tx1"/>
                </a:solidFill>
              </a:rPr>
              <a:t> - the employer had considered (and reasonably rejected) a number of potential adjustments, but the disability could not be accommodated.</a:t>
            </a:r>
          </a:p>
          <a:p>
            <a:pPr lvl="1">
              <a:spcBef>
                <a:spcPts val="0"/>
              </a:spcBef>
              <a:buSzPct val="110000"/>
            </a:pPr>
            <a:endParaRPr lang="en-GB" sz="1500" dirty="0"/>
          </a:p>
          <a:p>
            <a:pPr marL="664200" lvl="1">
              <a:spcBef>
                <a:spcPts val="0"/>
              </a:spcBef>
              <a:buSzPct val="110000"/>
            </a:pPr>
            <a:endParaRPr lang="en-GB" sz="1500" dirty="0"/>
          </a:p>
        </p:txBody>
      </p:sp>
      <p:sp>
        <p:nvSpPr>
          <p:cNvPr id="3" name="Text Placeholder 2"/>
          <p:cNvSpPr>
            <a:spLocks noGrp="1"/>
          </p:cNvSpPr>
          <p:nvPr>
            <p:ph type="body" sz="quarter" idx="11"/>
          </p:nvPr>
        </p:nvSpPr>
        <p:spPr>
          <a:xfrm>
            <a:off x="154641" y="217675"/>
            <a:ext cx="8814547" cy="442912"/>
          </a:xfrm>
        </p:spPr>
        <p:txBody>
          <a:bodyPr/>
          <a:lstStyle/>
          <a:p>
            <a:r>
              <a:rPr lang="en-GB" dirty="0"/>
              <a:t>JEDT CASE 2 - David </a:t>
            </a:r>
            <a:r>
              <a:rPr lang="en-GB" dirty="0" err="1"/>
              <a:t>Pallot</a:t>
            </a:r>
            <a:r>
              <a:rPr lang="en-GB" dirty="0"/>
              <a:t> v Jersey Heritage Trust</a:t>
            </a:r>
          </a:p>
          <a:p>
            <a:endParaRPr lang="en-GB" dirty="0"/>
          </a:p>
        </p:txBody>
      </p:sp>
    </p:spTree>
    <p:extLst>
      <p:ext uri="{BB962C8B-B14F-4D97-AF65-F5344CB8AC3E}">
        <p14:creationId xmlns:p14="http://schemas.microsoft.com/office/powerpoint/2010/main" val="164972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452782" y="2438633"/>
            <a:ext cx="2869121" cy="433917"/>
          </a:xfrm>
        </p:spPr>
        <p:txBody>
          <a:bodyPr/>
          <a:lstStyle/>
          <a:p>
            <a:r>
              <a:rPr lang="en-GB" dirty="0"/>
              <a:t>Questions</a:t>
            </a:r>
          </a:p>
        </p:txBody>
      </p:sp>
      <p:pic>
        <p:nvPicPr>
          <p:cNvPr id="4" name="Picture 3"/>
          <p:cNvPicPr>
            <a:picLocks noChangeAspect="1"/>
          </p:cNvPicPr>
          <p:nvPr/>
        </p:nvPicPr>
        <p:blipFill rotWithShape="1">
          <a:blip r:embed="rId2"/>
          <a:srcRect l="8408" t="3976" r="9773" b="4799"/>
          <a:stretch/>
        </p:blipFill>
        <p:spPr>
          <a:xfrm>
            <a:off x="1794978" y="1497318"/>
            <a:ext cx="1918757" cy="1882631"/>
          </a:xfrm>
          <a:prstGeom prst="ellipse">
            <a:avLst/>
          </a:prstGeom>
          <a:ln>
            <a:noFill/>
          </a:ln>
        </p:spPr>
      </p:pic>
      <p:pic>
        <p:nvPicPr>
          <p:cNvPr id="2" name="Picture 1"/>
          <p:cNvPicPr>
            <a:picLocks noChangeAspect="1"/>
          </p:cNvPicPr>
          <p:nvPr/>
        </p:nvPicPr>
        <p:blipFill>
          <a:blip r:embed="rId3"/>
          <a:stretch>
            <a:fillRect/>
          </a:stretch>
        </p:blipFill>
        <p:spPr>
          <a:xfrm>
            <a:off x="90833" y="1485502"/>
            <a:ext cx="5361949" cy="2039571"/>
          </a:xfrm>
          <a:prstGeom prst="rect">
            <a:avLst/>
          </a:prstGeom>
        </p:spPr>
      </p:pic>
    </p:spTree>
    <p:extLst>
      <p:ext uri="{BB962C8B-B14F-4D97-AF65-F5344CB8AC3E}">
        <p14:creationId xmlns:p14="http://schemas.microsoft.com/office/powerpoint/2010/main" val="1364205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92" y="537424"/>
            <a:ext cx="1125107" cy="1125107"/>
          </a:xfrm>
          <a:prstGeom prst="rect">
            <a:avLst/>
          </a:prstGeom>
        </p:spPr>
      </p:pic>
      <p:sp>
        <p:nvSpPr>
          <p:cNvPr id="11" name="TextBox 10"/>
          <p:cNvSpPr txBox="1"/>
          <p:nvPr/>
        </p:nvSpPr>
        <p:spPr>
          <a:xfrm>
            <a:off x="1702763" y="592145"/>
            <a:ext cx="2989993"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Will Austin-Vautier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Senior Associate, Jersey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E will.austin-vautier@ogier.com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T +44 1534 514460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 </a:t>
            </a:r>
          </a:p>
        </p:txBody>
      </p:sp>
    </p:spTree>
    <p:extLst>
      <p:ext uri="{BB962C8B-B14F-4D97-AF65-F5344CB8AC3E}">
        <p14:creationId xmlns:p14="http://schemas.microsoft.com/office/powerpoint/2010/main" val="2421767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1"/>
          </p:nvPr>
        </p:nvSpPr>
        <p:spPr>
          <a:xfrm>
            <a:off x="1362258" y="1173897"/>
            <a:ext cx="5952943" cy="2548218"/>
          </a:xfrm>
        </p:spPr>
        <p:txBody>
          <a:bodyPr>
            <a:normAutofit/>
          </a:bodyPr>
          <a:lstStyle/>
          <a:p>
            <a:pPr algn="ctr"/>
            <a:endParaRPr lang="en-GB" sz="3600" dirty="0"/>
          </a:p>
          <a:p>
            <a:pPr algn="ctr"/>
            <a:r>
              <a:rPr lang="en-GB" sz="3600" dirty="0" err="1"/>
              <a:t>Covid</a:t>
            </a:r>
            <a:r>
              <a:rPr lang="en-GB" sz="3600" dirty="0"/>
              <a:t>- 19: </a:t>
            </a:r>
          </a:p>
          <a:p>
            <a:pPr algn="ctr"/>
            <a:r>
              <a:rPr lang="en-GB" sz="3600" dirty="0"/>
              <a:t>the clinical position </a:t>
            </a:r>
            <a:endParaRPr lang="en-GB" sz="3200" dirty="0"/>
          </a:p>
          <a:p>
            <a:pPr algn="ctr"/>
            <a:endParaRPr lang="en-GB" sz="3100" dirty="0">
              <a:solidFill>
                <a:srgbClr val="FF0000"/>
              </a:solidFill>
              <a:ea typeface="Times New Roman" panose="02020603050405020304" pitchFamily="18" charset="0"/>
              <a:cs typeface="Times New Roman" panose="02020603050405020304" pitchFamily="18" charset="0"/>
            </a:endParaRPr>
          </a:p>
          <a:p>
            <a:pPr algn="ctr"/>
            <a:endParaRPr lang="en-GB" dirty="0"/>
          </a:p>
        </p:txBody>
      </p:sp>
    </p:spTree>
    <p:extLst>
      <p:ext uri="{BB962C8B-B14F-4D97-AF65-F5344CB8AC3E}">
        <p14:creationId xmlns:p14="http://schemas.microsoft.com/office/powerpoint/2010/main" val="154924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9"/>
          <p:cNvSpPr>
            <a:spLocks noGrp="1"/>
          </p:cNvSpPr>
          <p:nvPr>
            <p:ph type="subTitle" idx="1"/>
          </p:nvPr>
        </p:nvSpPr>
        <p:spPr>
          <a:xfrm>
            <a:off x="457200" y="935341"/>
            <a:ext cx="8043333" cy="3293760"/>
          </a:xfrm>
        </p:spPr>
        <p:txBody>
          <a:bodyPr/>
          <a:lstStyle/>
          <a:p>
            <a:pPr marL="0" indent="0">
              <a:buNone/>
            </a:pPr>
            <a:endParaRPr lang="en-GB" sz="1500" dirty="0"/>
          </a:p>
          <a:p>
            <a:r>
              <a:rPr lang="en-GB" sz="2000" dirty="0"/>
              <a:t>Acute </a:t>
            </a:r>
            <a:r>
              <a:rPr lang="en-GB" sz="2000" dirty="0" err="1"/>
              <a:t>Covid</a:t>
            </a:r>
            <a:r>
              <a:rPr lang="en-GB" sz="2000" dirty="0"/>
              <a:t>- 19:</a:t>
            </a:r>
            <a:endParaRPr lang="en-GB" sz="1600" dirty="0"/>
          </a:p>
          <a:p>
            <a:pPr marL="266700" indent="0">
              <a:buNone/>
            </a:pPr>
            <a:r>
              <a:rPr lang="en-GB" sz="1600" dirty="0"/>
              <a:t>“</a:t>
            </a:r>
            <a:r>
              <a:rPr lang="en-GB" sz="1600" b="1" dirty="0"/>
              <a:t>Signs and symptoms </a:t>
            </a:r>
            <a:r>
              <a:rPr lang="en-GB" sz="1600" dirty="0"/>
              <a:t>of </a:t>
            </a:r>
            <a:r>
              <a:rPr lang="en-GB" sz="1600" b="1" dirty="0"/>
              <a:t>COVID- 19 </a:t>
            </a:r>
            <a:r>
              <a:rPr lang="en-GB" sz="1600" dirty="0"/>
              <a:t>for </a:t>
            </a:r>
            <a:r>
              <a:rPr lang="en-GB" sz="1600" b="1" dirty="0"/>
              <a:t>up to four weeks</a:t>
            </a:r>
            <a:r>
              <a:rPr lang="en-GB" sz="1600" dirty="0"/>
              <a:t>”</a:t>
            </a:r>
            <a:r>
              <a:rPr lang="en-GB" sz="1600" b="1" dirty="0"/>
              <a:t> </a:t>
            </a:r>
            <a:r>
              <a:rPr lang="en-GB" sz="1600" dirty="0"/>
              <a:t>(NICE)</a:t>
            </a:r>
          </a:p>
          <a:p>
            <a:pPr marL="266700" indent="0">
              <a:buNone/>
            </a:pPr>
            <a:r>
              <a:rPr lang="en-GB" sz="1600" dirty="0"/>
              <a:t> </a:t>
            </a:r>
          </a:p>
          <a:p>
            <a:r>
              <a:rPr lang="en-GB" sz="2000" dirty="0"/>
              <a:t>Ongoing </a:t>
            </a:r>
            <a:r>
              <a:rPr lang="en-GB" sz="2000" dirty="0" err="1"/>
              <a:t>Covid</a:t>
            </a:r>
            <a:r>
              <a:rPr lang="en-GB" sz="2000" dirty="0"/>
              <a:t>- 19:</a:t>
            </a:r>
          </a:p>
          <a:p>
            <a:pPr marL="0" indent="266700">
              <a:buNone/>
            </a:pPr>
            <a:r>
              <a:rPr lang="en-GB" sz="1600" dirty="0"/>
              <a:t>“</a:t>
            </a:r>
            <a:r>
              <a:rPr lang="en-GB" sz="1600" b="1" dirty="0"/>
              <a:t>Signs and symptoms </a:t>
            </a:r>
            <a:r>
              <a:rPr lang="en-GB" sz="1600" dirty="0"/>
              <a:t>of </a:t>
            </a:r>
            <a:r>
              <a:rPr lang="en-GB" sz="1600" b="1" dirty="0"/>
              <a:t>COVID- 19 </a:t>
            </a:r>
            <a:r>
              <a:rPr lang="en-GB" sz="1600" dirty="0"/>
              <a:t>from </a:t>
            </a:r>
            <a:r>
              <a:rPr lang="en-GB" sz="1600" b="1" dirty="0"/>
              <a:t>four weeks </a:t>
            </a:r>
            <a:r>
              <a:rPr lang="en-GB" sz="1600" dirty="0"/>
              <a:t>up to </a:t>
            </a:r>
            <a:r>
              <a:rPr lang="en-GB" sz="1600" b="1" dirty="0"/>
              <a:t>12 weeks</a:t>
            </a:r>
            <a:r>
              <a:rPr lang="en-GB" sz="1600" dirty="0"/>
              <a:t>”</a:t>
            </a:r>
            <a:r>
              <a:rPr lang="en-GB" sz="1600" b="1" dirty="0"/>
              <a:t> </a:t>
            </a:r>
            <a:r>
              <a:rPr lang="en-GB" sz="1600" dirty="0"/>
              <a:t>(NICE)</a:t>
            </a:r>
          </a:p>
          <a:p>
            <a:pPr marL="0" indent="266700">
              <a:buNone/>
            </a:pPr>
            <a:endParaRPr lang="en-GB" sz="1600" dirty="0"/>
          </a:p>
          <a:p>
            <a:r>
              <a:rPr lang="en-GB" sz="2000" dirty="0"/>
              <a:t>Duration (as above) and factors:</a:t>
            </a:r>
          </a:p>
          <a:p>
            <a:pPr lvl="1"/>
            <a:r>
              <a:rPr lang="en-GB" sz="1600" dirty="0"/>
              <a:t>Endure longer for some than others (</a:t>
            </a:r>
            <a:r>
              <a:rPr lang="en-GB" sz="1600" dirty="0" err="1"/>
              <a:t>eg</a:t>
            </a:r>
            <a:r>
              <a:rPr lang="en-GB" sz="1600" dirty="0"/>
              <a:t> person under treatment, antibody levels, inherent condition) </a:t>
            </a:r>
          </a:p>
          <a:p>
            <a:pPr lvl="1"/>
            <a:r>
              <a:rPr lang="en-GB" sz="1600" dirty="0"/>
              <a:t>Unlikely to last six months or more – but </a:t>
            </a:r>
            <a:r>
              <a:rPr lang="en-GB" sz="1600" u="sng" dirty="0"/>
              <a:t>anomalies</a:t>
            </a:r>
            <a:r>
              <a:rPr lang="en-GB" sz="1600" dirty="0"/>
              <a:t> can arise (Mr Smith)</a:t>
            </a:r>
          </a:p>
        </p:txBody>
      </p:sp>
      <p:sp>
        <p:nvSpPr>
          <p:cNvPr id="10" name="Text Placeholder 2"/>
          <p:cNvSpPr>
            <a:spLocks noGrp="1"/>
          </p:cNvSpPr>
          <p:nvPr>
            <p:ph type="body" sz="quarter" idx="11"/>
          </p:nvPr>
        </p:nvSpPr>
        <p:spPr>
          <a:xfrm>
            <a:off x="457200" y="385763"/>
            <a:ext cx="7583936" cy="442912"/>
          </a:xfrm>
        </p:spPr>
        <p:txBody>
          <a:bodyPr>
            <a:normAutofit fontScale="77500" lnSpcReduction="20000"/>
          </a:bodyPr>
          <a:lstStyle/>
          <a:p>
            <a:r>
              <a:rPr lang="en-GB" sz="3600" dirty="0"/>
              <a:t>Covid-19: ‘acute’ and ‘ongoing’ </a:t>
            </a:r>
            <a:endParaRPr lang="en-GB" sz="3200" dirty="0"/>
          </a:p>
        </p:txBody>
      </p:sp>
    </p:spTree>
    <p:extLst>
      <p:ext uri="{BB962C8B-B14F-4D97-AF65-F5344CB8AC3E}">
        <p14:creationId xmlns:p14="http://schemas.microsoft.com/office/powerpoint/2010/main" val="375612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9"/>
          <p:cNvSpPr>
            <a:spLocks noGrp="1"/>
          </p:cNvSpPr>
          <p:nvPr>
            <p:ph type="subTitle" idx="1"/>
          </p:nvPr>
        </p:nvSpPr>
        <p:spPr>
          <a:xfrm>
            <a:off x="457200" y="1019103"/>
            <a:ext cx="8043333" cy="3209998"/>
          </a:xfrm>
        </p:spPr>
        <p:txBody>
          <a:bodyPr/>
          <a:lstStyle/>
          <a:p>
            <a:r>
              <a:rPr lang="en-GB" sz="2000" dirty="0"/>
              <a:t>Post-acute </a:t>
            </a:r>
            <a:r>
              <a:rPr lang="en-GB" sz="2000" dirty="0" err="1"/>
              <a:t>Covid</a:t>
            </a:r>
            <a:r>
              <a:rPr lang="en-GB" sz="2000" dirty="0"/>
              <a:t>- 19 syndrome:</a:t>
            </a:r>
            <a:endParaRPr lang="en-GB" sz="1600" dirty="0"/>
          </a:p>
          <a:p>
            <a:pPr marL="266700" indent="0">
              <a:buNone/>
            </a:pPr>
            <a:r>
              <a:rPr lang="en-GB" sz="1600" dirty="0"/>
              <a:t>“</a:t>
            </a:r>
            <a:r>
              <a:rPr lang="en-GB" sz="1600" b="1" dirty="0"/>
              <a:t>Signs and symptoms </a:t>
            </a:r>
            <a:r>
              <a:rPr lang="en-GB" sz="1600" dirty="0"/>
              <a:t>that develop during or after an infection </a:t>
            </a:r>
            <a:r>
              <a:rPr lang="en-GB" sz="1600" b="1" dirty="0"/>
              <a:t>consistent with COVID‑19</a:t>
            </a:r>
            <a:r>
              <a:rPr lang="en-GB" sz="1600" dirty="0"/>
              <a:t>, continue for </a:t>
            </a:r>
            <a:r>
              <a:rPr lang="en-GB" sz="1600" b="1" dirty="0"/>
              <a:t>more than 12 weeks </a:t>
            </a:r>
            <a:r>
              <a:rPr lang="en-GB" sz="1600" dirty="0"/>
              <a:t>and are </a:t>
            </a:r>
            <a:r>
              <a:rPr lang="en-GB" sz="1600" b="1" dirty="0"/>
              <a:t>not explained by an alternative diagnosis</a:t>
            </a:r>
            <a:r>
              <a:rPr lang="en-GB" sz="1600" dirty="0"/>
              <a:t>. It usually presents with clusters of symptoms, often overlapping, which can fluctuate and change over time and can affect any system in the body.” (NICE)</a:t>
            </a:r>
          </a:p>
          <a:p>
            <a:pPr marL="266700" indent="0">
              <a:buNone/>
            </a:pPr>
            <a:r>
              <a:rPr lang="en-GB" sz="1600" dirty="0"/>
              <a:t> </a:t>
            </a:r>
          </a:p>
          <a:p>
            <a:r>
              <a:rPr lang="en-GB" sz="2000" dirty="0"/>
              <a:t>Symptoms – include extreme fatigue, dizziness, blurred vision, memory loss, concentration issues, muscle or joint pains</a:t>
            </a:r>
          </a:p>
          <a:p>
            <a:endParaRPr lang="en-GB" sz="2000" dirty="0"/>
          </a:p>
          <a:p>
            <a:r>
              <a:rPr lang="en-GB" sz="2000" dirty="0"/>
              <a:t>Duration – </a:t>
            </a:r>
            <a:r>
              <a:rPr lang="en-GB" sz="2000" u="sng" dirty="0"/>
              <a:t>up to 9 months</a:t>
            </a:r>
            <a:r>
              <a:rPr lang="en-GB" sz="2000" dirty="0"/>
              <a:t> (current medical evidence)</a:t>
            </a:r>
          </a:p>
          <a:p>
            <a:pPr marL="0" indent="0">
              <a:buNone/>
            </a:pPr>
            <a:endParaRPr lang="en-GB" sz="1600" dirty="0"/>
          </a:p>
        </p:txBody>
      </p:sp>
      <p:sp>
        <p:nvSpPr>
          <p:cNvPr id="10" name="Text Placeholder 2"/>
          <p:cNvSpPr>
            <a:spLocks noGrp="1"/>
          </p:cNvSpPr>
          <p:nvPr>
            <p:ph type="body" sz="quarter" idx="11"/>
          </p:nvPr>
        </p:nvSpPr>
        <p:spPr/>
        <p:txBody>
          <a:bodyPr>
            <a:normAutofit fontScale="77500" lnSpcReduction="20000"/>
          </a:bodyPr>
          <a:lstStyle/>
          <a:p>
            <a:r>
              <a:rPr lang="en-GB" sz="3600" dirty="0"/>
              <a:t>‘Long-</a:t>
            </a:r>
            <a:r>
              <a:rPr lang="en-GB" sz="3600" dirty="0" err="1"/>
              <a:t>Covid</a:t>
            </a:r>
            <a:r>
              <a:rPr lang="en-GB" sz="3600" dirty="0"/>
              <a:t>’</a:t>
            </a:r>
          </a:p>
          <a:p>
            <a:endParaRPr lang="en-GB" sz="3200" dirty="0"/>
          </a:p>
        </p:txBody>
      </p:sp>
    </p:spTree>
    <p:extLst>
      <p:ext uri="{BB962C8B-B14F-4D97-AF65-F5344CB8AC3E}">
        <p14:creationId xmlns:p14="http://schemas.microsoft.com/office/powerpoint/2010/main" val="370221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9"/>
          <p:cNvSpPr>
            <a:spLocks noGrp="1"/>
          </p:cNvSpPr>
          <p:nvPr>
            <p:ph type="subTitle" idx="1"/>
          </p:nvPr>
        </p:nvSpPr>
        <p:spPr>
          <a:xfrm>
            <a:off x="457200" y="1019103"/>
            <a:ext cx="8043333" cy="3209998"/>
          </a:xfrm>
        </p:spPr>
        <p:txBody>
          <a:bodyPr/>
          <a:lstStyle/>
          <a:p>
            <a:r>
              <a:rPr lang="en-GB" sz="2000" dirty="0"/>
              <a:t>Prevalence? </a:t>
            </a:r>
          </a:p>
          <a:p>
            <a:pPr lvl="1"/>
            <a:r>
              <a:rPr lang="en-GB" sz="1600" dirty="0"/>
              <a:t>UK estimate (ONS): 2.4% of the population is likely to have symptoms beyond 4 weeks (</a:t>
            </a:r>
            <a:r>
              <a:rPr lang="en-GB" sz="1600" dirty="0" err="1"/>
              <a:t>eg</a:t>
            </a:r>
            <a:r>
              <a:rPr lang="en-GB" sz="1600" dirty="0"/>
              <a:t> at least ‘ongoing </a:t>
            </a:r>
            <a:r>
              <a:rPr lang="en-GB" sz="1600" dirty="0" err="1"/>
              <a:t>Covid</a:t>
            </a:r>
            <a:r>
              <a:rPr lang="en-GB" sz="1600" dirty="0"/>
              <a:t>- 19’)</a:t>
            </a:r>
          </a:p>
          <a:p>
            <a:pPr lvl="1"/>
            <a:r>
              <a:rPr lang="en-GB" sz="1600" dirty="0"/>
              <a:t>Jersey – ?</a:t>
            </a:r>
          </a:p>
          <a:p>
            <a:pPr lvl="1"/>
            <a:endParaRPr lang="en-GB" sz="2000" dirty="0"/>
          </a:p>
          <a:p>
            <a:r>
              <a:rPr lang="en-GB" sz="2000" dirty="0"/>
              <a:t>Those more likely to suffer:</a:t>
            </a:r>
          </a:p>
          <a:p>
            <a:pPr lvl="1"/>
            <a:r>
              <a:rPr lang="en-GB" sz="1600" dirty="0"/>
              <a:t>35-69 years of age</a:t>
            </a:r>
          </a:p>
          <a:p>
            <a:pPr lvl="1"/>
            <a:r>
              <a:rPr lang="en-GB" sz="1600" dirty="0"/>
              <a:t>more women than men</a:t>
            </a:r>
          </a:p>
          <a:p>
            <a:pPr lvl="1"/>
            <a:r>
              <a:rPr lang="en-GB" sz="1600" dirty="0"/>
              <a:t>disabled</a:t>
            </a:r>
          </a:p>
          <a:p>
            <a:pPr lvl="1"/>
            <a:endParaRPr lang="en-GB" sz="1600" dirty="0"/>
          </a:p>
          <a:p>
            <a:r>
              <a:rPr lang="en-GB" sz="2000" dirty="0"/>
              <a:t>Jersey Long </a:t>
            </a:r>
            <a:r>
              <a:rPr lang="en-GB" sz="2000" dirty="0" err="1"/>
              <a:t>Covid</a:t>
            </a:r>
            <a:r>
              <a:rPr lang="en-GB" sz="2000" dirty="0"/>
              <a:t> Clinic  </a:t>
            </a:r>
          </a:p>
          <a:p>
            <a:pPr lvl="1"/>
            <a:endParaRPr lang="en-GB" sz="1600" dirty="0"/>
          </a:p>
        </p:txBody>
      </p:sp>
      <p:sp>
        <p:nvSpPr>
          <p:cNvPr id="10" name="Text Placeholder 2"/>
          <p:cNvSpPr>
            <a:spLocks noGrp="1"/>
          </p:cNvSpPr>
          <p:nvPr>
            <p:ph type="body" sz="quarter" idx="11"/>
          </p:nvPr>
        </p:nvSpPr>
        <p:spPr/>
        <p:txBody>
          <a:bodyPr>
            <a:normAutofit fontScale="77500" lnSpcReduction="20000"/>
          </a:bodyPr>
          <a:lstStyle/>
          <a:p>
            <a:r>
              <a:rPr lang="en-GB" sz="3600" dirty="0"/>
              <a:t>‘Long-</a:t>
            </a:r>
            <a:r>
              <a:rPr lang="en-GB" sz="3600" dirty="0" err="1"/>
              <a:t>Covid</a:t>
            </a:r>
            <a:r>
              <a:rPr lang="en-GB" sz="3600" dirty="0"/>
              <a:t>’</a:t>
            </a:r>
          </a:p>
          <a:p>
            <a:endParaRPr lang="en-GB" sz="3200" dirty="0"/>
          </a:p>
          <a:p>
            <a:endParaRPr lang="en-GB" sz="3100" dirty="0">
              <a:solidFill>
                <a:srgbClr val="FF0000"/>
              </a:solidFill>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4965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1"/>
          </p:nvPr>
        </p:nvSpPr>
        <p:spPr>
          <a:xfrm>
            <a:off x="1362258" y="1173897"/>
            <a:ext cx="5952943" cy="2548218"/>
          </a:xfrm>
        </p:spPr>
        <p:txBody>
          <a:bodyPr>
            <a:normAutofit/>
          </a:bodyPr>
          <a:lstStyle/>
          <a:p>
            <a:pPr algn="ctr"/>
            <a:endParaRPr lang="en-GB" sz="3600" dirty="0"/>
          </a:p>
          <a:p>
            <a:pPr algn="ctr"/>
            <a:r>
              <a:rPr lang="en-GB" sz="3600" dirty="0" err="1"/>
              <a:t>Covid</a:t>
            </a:r>
            <a:r>
              <a:rPr lang="en-GB" sz="3600" dirty="0"/>
              <a:t>- 19: </a:t>
            </a:r>
          </a:p>
          <a:p>
            <a:pPr algn="ctr"/>
            <a:r>
              <a:rPr lang="en-GB" sz="3600" dirty="0"/>
              <a:t>a ‘disability’?</a:t>
            </a:r>
            <a:endParaRPr lang="en-GB" sz="3200" dirty="0"/>
          </a:p>
          <a:p>
            <a:pPr algn="ctr"/>
            <a:endParaRPr lang="en-GB" sz="3100" dirty="0">
              <a:solidFill>
                <a:srgbClr val="FF0000"/>
              </a:solidFill>
              <a:ea typeface="Times New Roman" panose="02020603050405020304" pitchFamily="18" charset="0"/>
              <a:cs typeface="Times New Roman" panose="02020603050405020304" pitchFamily="18" charset="0"/>
            </a:endParaRPr>
          </a:p>
          <a:p>
            <a:pPr algn="ctr"/>
            <a:endParaRPr lang="en-GB" dirty="0"/>
          </a:p>
        </p:txBody>
      </p:sp>
    </p:spTree>
    <p:extLst>
      <p:ext uri="{BB962C8B-B14F-4D97-AF65-F5344CB8AC3E}">
        <p14:creationId xmlns:p14="http://schemas.microsoft.com/office/powerpoint/2010/main" val="73151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3108666700"/>
              </p:ext>
            </p:extLst>
          </p:nvPr>
        </p:nvGraphicFramePr>
        <p:xfrm>
          <a:off x="304800" y="376382"/>
          <a:ext cx="8387542" cy="4015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770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439333"/>
            <a:ext cx="8043333" cy="3142606"/>
          </a:xfrm>
        </p:spPr>
        <p:txBody>
          <a:bodyPr/>
          <a:lstStyle/>
          <a:p>
            <a:pPr marL="357188" indent="-357188" algn="just">
              <a:spcAft>
                <a:spcPts val="600"/>
              </a:spcAft>
              <a:buClr>
                <a:srgbClr val="FF0000"/>
              </a:buClr>
              <a:buFont typeface="Courier New" panose="02070309020205020404" pitchFamily="49" charset="0"/>
              <a:buChar char="o"/>
              <a:tabLst>
                <a:tab pos="1483995" algn="l"/>
              </a:tabLst>
            </a:pPr>
            <a:r>
              <a:rPr lang="en-GB" dirty="0">
                <a:solidFill>
                  <a:srgbClr val="343434"/>
                </a:solidFill>
                <a:ea typeface="Arial" panose="020B0604020202020204" pitchFamily="34" charset="0"/>
              </a:rPr>
              <a:t>physical or mental impairment</a:t>
            </a:r>
          </a:p>
          <a:p>
            <a:pPr marL="357188" indent="-357188" algn="just">
              <a:spcAft>
                <a:spcPts val="600"/>
              </a:spcAft>
              <a:buClr>
                <a:srgbClr val="FF0000"/>
              </a:buClr>
              <a:buFont typeface="Courier New" panose="02070309020205020404" pitchFamily="49" charset="0"/>
              <a:buChar char="o"/>
              <a:tabLst>
                <a:tab pos="1483995" algn="l"/>
              </a:tabLst>
            </a:pPr>
            <a:r>
              <a:rPr lang="en-GB" dirty="0">
                <a:solidFill>
                  <a:srgbClr val="343434"/>
                </a:solidFill>
                <a:ea typeface="Arial" panose="020B0604020202020204" pitchFamily="34" charset="0"/>
              </a:rPr>
              <a:t>Impairment has:</a:t>
            </a:r>
          </a:p>
          <a:p>
            <a:pPr marL="814388" lvl="1" indent="-357188" algn="just">
              <a:spcAft>
                <a:spcPts val="600"/>
              </a:spcAft>
              <a:buClr>
                <a:srgbClr val="FF0000"/>
              </a:buClr>
              <a:buFont typeface="Courier New" panose="02070309020205020404" pitchFamily="49" charset="0"/>
              <a:buChar char="o"/>
              <a:tabLst>
                <a:tab pos="1483995" algn="l"/>
              </a:tabLst>
            </a:pPr>
            <a:r>
              <a:rPr lang="en-GB" sz="1800" dirty="0">
                <a:solidFill>
                  <a:srgbClr val="343434"/>
                </a:solidFill>
                <a:latin typeface="Arial" panose="020B0604020202020204" pitchFamily="34" charset="0"/>
                <a:ea typeface="Arial" panose="020B0604020202020204" pitchFamily="34" charset="0"/>
                <a:cs typeface="Arial" panose="020B0604020202020204" pitchFamily="34" charset="0"/>
              </a:rPr>
              <a:t>substantial </a:t>
            </a:r>
          </a:p>
          <a:p>
            <a:pPr marL="814388" lvl="1" indent="-357188" algn="just">
              <a:spcAft>
                <a:spcPts val="600"/>
              </a:spcAft>
              <a:buClr>
                <a:srgbClr val="FF0000"/>
              </a:buClr>
              <a:buFont typeface="Courier New" panose="02070309020205020404" pitchFamily="49" charset="0"/>
              <a:buChar char="o"/>
              <a:tabLst>
                <a:tab pos="1487170" algn="l"/>
              </a:tabLst>
            </a:pPr>
            <a:r>
              <a:rPr lang="en-GB" sz="1800" dirty="0">
                <a:solidFill>
                  <a:srgbClr val="343434"/>
                </a:solidFill>
                <a:latin typeface="Arial" panose="020B0604020202020204" pitchFamily="34" charset="0"/>
                <a:ea typeface="Arial" panose="020B0604020202020204" pitchFamily="34" charset="0"/>
                <a:cs typeface="Arial" panose="020B0604020202020204" pitchFamily="34" charset="0"/>
              </a:rPr>
              <a:t>long term (12 months)</a:t>
            </a:r>
          </a:p>
          <a:p>
            <a:pPr marL="814388" lvl="1" indent="-357188" algn="just">
              <a:spcAft>
                <a:spcPts val="600"/>
              </a:spcAft>
              <a:buClr>
                <a:srgbClr val="FF0000"/>
              </a:buClr>
              <a:buFont typeface="Courier New" panose="02070309020205020404" pitchFamily="49" charset="0"/>
              <a:buChar char="o"/>
              <a:tabLst>
                <a:tab pos="1487170" algn="l"/>
              </a:tabLst>
            </a:pPr>
            <a:r>
              <a:rPr lang="en-GB" sz="1800" dirty="0">
                <a:solidFill>
                  <a:srgbClr val="343434"/>
                </a:solidFill>
                <a:latin typeface="Arial" panose="020B0604020202020204" pitchFamily="34" charset="0"/>
                <a:ea typeface="Arial" panose="020B0604020202020204" pitchFamily="34" charset="0"/>
                <a:cs typeface="Arial" panose="020B0604020202020204" pitchFamily="34" charset="0"/>
              </a:rPr>
              <a:t>adverse effect</a:t>
            </a:r>
          </a:p>
          <a:p>
            <a:pPr indent="360363" algn="just">
              <a:spcAft>
                <a:spcPts val="600"/>
              </a:spcAft>
              <a:buClr>
                <a:srgbClr val="FF0000"/>
              </a:buClr>
              <a:tabLst>
                <a:tab pos="1483995" algn="l"/>
              </a:tabLst>
            </a:pPr>
            <a:r>
              <a:rPr lang="en-GB" dirty="0">
                <a:solidFill>
                  <a:srgbClr val="343434"/>
                </a:solidFill>
                <a:ea typeface="Arial" panose="020B0604020202020204" pitchFamily="34" charset="0"/>
              </a:rPr>
              <a:t>on the person’s ability to:</a:t>
            </a:r>
          </a:p>
          <a:p>
            <a:pPr marL="814388" lvl="1" indent="-357188" algn="just">
              <a:spcAft>
                <a:spcPts val="600"/>
              </a:spcAft>
              <a:buClr>
                <a:srgbClr val="FF0000"/>
              </a:buClr>
              <a:buFont typeface="Courier New" panose="02070309020205020404" pitchFamily="49" charset="0"/>
              <a:buChar char="o"/>
              <a:tabLst>
                <a:tab pos="1487170" algn="l"/>
              </a:tabLst>
            </a:pPr>
            <a:r>
              <a:rPr lang="en-GB" sz="1800" dirty="0">
                <a:solidFill>
                  <a:srgbClr val="343434"/>
                </a:solidFill>
                <a:latin typeface="Arial" panose="020B0604020202020204" pitchFamily="34" charset="0"/>
                <a:ea typeface="Arial" panose="020B0604020202020204" pitchFamily="34" charset="0"/>
                <a:cs typeface="Arial" panose="020B0604020202020204" pitchFamily="34" charset="0"/>
              </a:rPr>
              <a:t>carry out normal day to day activities </a:t>
            </a:r>
          </a:p>
          <a:p>
            <a:endParaRPr lang="en-GB" dirty="0"/>
          </a:p>
        </p:txBody>
      </p:sp>
      <p:sp>
        <p:nvSpPr>
          <p:cNvPr id="3" name="Text Placeholder 2"/>
          <p:cNvSpPr>
            <a:spLocks noGrp="1"/>
          </p:cNvSpPr>
          <p:nvPr>
            <p:ph type="body" sz="quarter" idx="11"/>
          </p:nvPr>
        </p:nvSpPr>
        <p:spPr>
          <a:xfrm>
            <a:off x="457200" y="385763"/>
            <a:ext cx="4167809" cy="442912"/>
          </a:xfrm>
        </p:spPr>
        <p:txBody>
          <a:bodyPr/>
          <a:lstStyle/>
          <a:p>
            <a:r>
              <a:rPr lang="en-GB" dirty="0"/>
              <a:t>Disability:</a:t>
            </a:r>
          </a:p>
        </p:txBody>
      </p:sp>
      <p:sp>
        <p:nvSpPr>
          <p:cNvPr id="4" name="Text Placeholder 3"/>
          <p:cNvSpPr>
            <a:spLocks noGrp="1"/>
          </p:cNvSpPr>
          <p:nvPr>
            <p:ph type="body" sz="quarter" idx="12"/>
          </p:nvPr>
        </p:nvSpPr>
        <p:spPr>
          <a:xfrm>
            <a:off x="457200" y="828675"/>
            <a:ext cx="7070436" cy="442912"/>
          </a:xfrm>
        </p:spPr>
        <p:txBody>
          <a:bodyPr/>
          <a:lstStyle/>
          <a:p>
            <a:r>
              <a:rPr lang="en-GB" dirty="0"/>
              <a:t>UK approach to the definition (EA 2010)</a:t>
            </a:r>
          </a:p>
        </p:txBody>
      </p:sp>
      <p:sp>
        <p:nvSpPr>
          <p:cNvPr id="5" name="Text Placeholder 4"/>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1627948038"/>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gier - Powerpoint Template Finalr3.potx" id="{95378266-015A-4B76-9FCA-CCF62D679611}" vid="{D0AA547A-9790-43FC-890E-4AFDDFD2CD0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gier - Powerpoint Template Finalr3.potx" id="{95378266-015A-4B76-9FCA-CCF62D679611}" vid="{93742595-143E-4F44-B495-51690791B11F}"/>
    </a:ext>
  </a:extLst>
</a:theme>
</file>

<file path=ppt/theme/theme3.xml><?xml version="1.0" encoding="utf-8"?>
<a:theme xmlns:a="http://schemas.openxmlformats.org/drawingml/2006/main" name="Light Body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gier - Powerpoint Template Finalr3.potx" id="{95378266-015A-4B76-9FCA-CCF62D679611}" vid="{C72603EF-D4EF-4F02-BFD7-829D2EB8A83F}"/>
    </a:ext>
  </a:extLst>
</a:theme>
</file>

<file path=ppt/theme/theme4.xml><?xml version="1.0" encoding="utf-8"?>
<a:theme xmlns:a="http://schemas.openxmlformats.org/drawingml/2006/main" name="Dark Body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gier - Powerpoint Template Finalr3.potx" id="{95378266-015A-4B76-9FCA-CCF62D679611}" vid="{6654E617-C1E0-4DBF-A465-EFB95B0DAB18}"/>
    </a:ext>
  </a:extLst>
</a:theme>
</file>

<file path=ppt/theme/theme5.xml><?xml version="1.0" encoding="utf-8"?>
<a:theme xmlns:a="http://schemas.openxmlformats.org/drawingml/2006/main" name="Penultimate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gier - Powerpoint Template Finalr3.potx" id="{95378266-015A-4B76-9FCA-CCF62D679611}" vid="{33088CA9-0F5E-46FF-B8AA-1315748070D3}"/>
    </a:ext>
  </a:extLst>
</a:theme>
</file>

<file path=ppt/theme/theme6.xml><?xml version="1.0" encoding="utf-8"?>
<a:theme xmlns:a="http://schemas.openxmlformats.org/drawingml/2006/main" name="Final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gier - Powerpoint Template Finalr3.potx" id="{95378266-015A-4B76-9FCA-CCF62D679611}" vid="{D5DC32D5-4FCB-43C6-A03C-F940F3D50F6E}"/>
    </a:ext>
  </a:extLst>
</a:theme>
</file>

<file path=ppt/theme/theme7.xml><?xml version="1.0" encoding="utf-8"?>
<a:theme xmlns:a="http://schemas.openxmlformats.org/drawingml/2006/main" name="1_De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gier - Powerpoint Template Finalr3.potx" id="{95378266-015A-4B76-9FCA-CCF62D679611}" vid="{93742595-143E-4F44-B495-51690791B11F}"/>
    </a:ext>
  </a:extLst>
</a:theme>
</file>

<file path=ppt/theme/theme8.xml><?xml version="1.0" encoding="utf-8"?>
<a:theme xmlns:a="http://schemas.openxmlformats.org/drawingml/2006/main" name="1_Light Body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gier - Powerpoint Template Finalr3.potx" id="{95378266-015A-4B76-9FCA-CCF62D679611}" vid="{C72603EF-D4EF-4F02-BFD7-829D2EB8A83F}"/>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5981</TotalTime>
  <Words>1646</Words>
  <Application>Microsoft Office PowerPoint</Application>
  <PresentationFormat>On-screen Show (16:9)</PresentationFormat>
  <Paragraphs>242</Paragraphs>
  <Slides>27</Slides>
  <Notes>26</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27</vt:i4>
      </vt:variant>
    </vt:vector>
  </HeadingPairs>
  <TitlesOfParts>
    <vt:vector size="39" baseType="lpstr">
      <vt:lpstr>Arial</vt:lpstr>
      <vt:lpstr>Calibri</vt:lpstr>
      <vt:lpstr>Courier New</vt:lpstr>
      <vt:lpstr>Wingdings</vt:lpstr>
      <vt:lpstr>blank</vt:lpstr>
      <vt:lpstr>Devider Master</vt:lpstr>
      <vt:lpstr>Light Body Master</vt:lpstr>
      <vt:lpstr>Dark Body Master</vt:lpstr>
      <vt:lpstr>Penultimate slide Master</vt:lpstr>
      <vt:lpstr>Final slide Master</vt:lpstr>
      <vt:lpstr>1_Devider Master</vt:lpstr>
      <vt:lpstr>1_Light Body Master</vt:lpstr>
      <vt:lpstr>Disability Discrimination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Oglobal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Morel</dc:creator>
  <cp:lastModifiedBy>Helen Clayton</cp:lastModifiedBy>
  <cp:revision>249</cp:revision>
  <dcterms:created xsi:type="dcterms:W3CDTF">2020-06-10T07:59:48Z</dcterms:created>
  <dcterms:modified xsi:type="dcterms:W3CDTF">2022-04-29T12:24:46Z</dcterms:modified>
</cp:coreProperties>
</file>